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 id="2147483668" r:id="rId6"/>
  </p:sldMasterIdLst>
  <p:notesMasterIdLst>
    <p:notesMasterId r:id="rId23"/>
  </p:notesMasterIdLst>
  <p:sldIdLst>
    <p:sldId id="257" r:id="rId7"/>
    <p:sldId id="273" r:id="rId8"/>
    <p:sldId id="342" r:id="rId9"/>
    <p:sldId id="289" r:id="rId10"/>
    <p:sldId id="343" r:id="rId11"/>
    <p:sldId id="344" r:id="rId12"/>
    <p:sldId id="345" r:id="rId13"/>
    <p:sldId id="347" r:id="rId14"/>
    <p:sldId id="346" r:id="rId15"/>
    <p:sldId id="348" r:id="rId16"/>
    <p:sldId id="349" r:id="rId17"/>
    <p:sldId id="350" r:id="rId18"/>
    <p:sldId id="351" r:id="rId19"/>
    <p:sldId id="352" r:id="rId20"/>
    <p:sldId id="328" r:id="rId21"/>
    <p:sldId id="341"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0613"/>
    <a:srgbClr val="0086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058"/>
    <p:restoredTop sz="73624"/>
  </p:normalViewPr>
  <p:slideViewPr>
    <p:cSldViewPr snapToGrid="0" showGuides="1">
      <p:cViewPr>
        <p:scale>
          <a:sx n="135" d="100"/>
          <a:sy n="135" d="100"/>
        </p:scale>
        <p:origin x="1480" y="192"/>
      </p:cViewPr>
      <p:guideLst>
        <p:guide orient="horz" pos="2174"/>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52B7C-DBB6-EA47-B181-88910A55C8A2}" type="datetimeFigureOut">
              <a:rPr lang="nl-NL" smtClean="0"/>
              <a:t>06-03-2026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29DBC2-9E02-5E40-AB1B-E3E16E5FC60E}" type="slidenum">
              <a:rPr lang="nl-NL" smtClean="0"/>
              <a:t>‹nr.›</a:t>
            </a:fld>
            <a:endParaRPr lang="nl-NL"/>
          </a:p>
        </p:txBody>
      </p:sp>
    </p:spTree>
    <p:extLst>
      <p:ext uri="{BB962C8B-B14F-4D97-AF65-F5344CB8AC3E}">
        <p14:creationId xmlns:p14="http://schemas.microsoft.com/office/powerpoint/2010/main" val="152402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b="1" dirty="0"/>
              <a:t>Tip: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b="0" dirty="0"/>
              <a:t>Lees voor deze </a:t>
            </a:r>
            <a:r>
              <a:rPr lang="nl-NL" b="0" dirty="0" err="1"/>
              <a:t>toolbox</a:t>
            </a:r>
            <a:r>
              <a:rPr lang="nl-NL" b="0" dirty="0"/>
              <a:t> ook de handleiding. Hierin staat uitleg hoe deze de </a:t>
            </a:r>
            <a:r>
              <a:rPr lang="nl-NL" b="0" dirty="0" err="1"/>
              <a:t>toolbox</a:t>
            </a:r>
            <a:r>
              <a:rPr lang="nl-NL" b="0" dirty="0"/>
              <a:t> te organiseren.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b="0" dirty="0"/>
              <a:t>Kijk ook ter voorbereiding bij de andere hulpmiddelen over Werkdruk op de website van 5xBeter.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b="1"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nl-NL" b="1" dirty="0"/>
              <a:t>Voorbeeld inleiding door de </a:t>
            </a:r>
            <a:r>
              <a:rPr lang="nl-NL" b="1" dirty="0" err="1"/>
              <a:t>toolboxleider</a:t>
            </a:r>
            <a:r>
              <a:rPr lang="nl-NL" b="1" dirty="0"/>
              <a:t>: </a:t>
            </a:r>
          </a:p>
          <a:p>
            <a:r>
              <a:rPr lang="nl-NL" sz="1200" kern="1200" dirty="0">
                <a:solidFill>
                  <a:schemeClr val="tx1"/>
                </a:solidFill>
                <a:effectLst/>
                <a:latin typeface="Verdana" charset="0"/>
                <a:ea typeface="ＭＳ Ｐゴシック" charset="0"/>
                <a:cs typeface="ＭＳ Ｐゴシック" charset="0"/>
              </a:rPr>
              <a:t>Welkom bij de </a:t>
            </a:r>
            <a:r>
              <a:rPr lang="nl-NL" sz="1200" kern="1200" dirty="0" err="1">
                <a:solidFill>
                  <a:schemeClr val="tx1"/>
                </a:solidFill>
                <a:effectLst/>
                <a:latin typeface="Verdana" charset="0"/>
                <a:ea typeface="ＭＳ Ｐゴシック" charset="0"/>
                <a:cs typeface="ＭＳ Ｐゴシック" charset="0"/>
              </a:rPr>
              <a:t>toolbox</a:t>
            </a:r>
            <a:r>
              <a:rPr lang="nl-NL" sz="1200" kern="1200" dirty="0">
                <a:solidFill>
                  <a:schemeClr val="tx1"/>
                </a:solidFill>
                <a:effectLst/>
                <a:latin typeface="Verdana" charset="0"/>
                <a:ea typeface="ＭＳ Ｐゴシック" charset="0"/>
                <a:cs typeface="ＭＳ Ｐゴシック" charset="0"/>
              </a:rPr>
              <a:t> over werkdruk. Werkdruk is een onderwerp dat ons allemaal raakt, of je nu dagelijks fysiek werk doet, achter een computer zit of werk coördineert. Het gaat over de hoeveelheid werk, de snelheid waarmee het moet worden gedaan, en de druk die we voelen om het allemaal goed te doen. Een gezonde werkdruk kan ons juist motiveren en energie geven. Maar </a:t>
            </a:r>
            <a:r>
              <a:rPr lang="nl-NL" sz="1200" b="1" kern="1200" dirty="0">
                <a:solidFill>
                  <a:schemeClr val="tx1"/>
                </a:solidFill>
                <a:effectLst/>
                <a:latin typeface="Verdana" charset="0"/>
                <a:ea typeface="ＭＳ Ｐゴシック" charset="0"/>
                <a:cs typeface="ＭＳ Ｐゴシック" charset="0"/>
              </a:rPr>
              <a:t>te veel druk</a:t>
            </a:r>
            <a:r>
              <a:rPr lang="nl-NL" sz="1200" kern="1200" dirty="0">
                <a:solidFill>
                  <a:schemeClr val="tx1"/>
                </a:solidFill>
                <a:effectLst/>
                <a:latin typeface="Verdana" charset="0"/>
                <a:ea typeface="ＭＳ Ｐゴシック" charset="0"/>
                <a:cs typeface="ＭＳ Ｐゴシック" charset="0"/>
              </a:rPr>
              <a:t>, of werkdruk die voortdurend hoog blijft, kan stress veroorzaken, onze productiviteit verminderen en zelfs invloed hebben op onze gezondheid. Het is dus belangrijk dat we ons bewust zijn van werkdruk: herkennen wanneer het te hoog wordt, en weten wat we zelf kunnen doen én wat het bedrijf kan doen om werkdruk te verlagen.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kern="1200" dirty="0">
                <a:solidFill>
                  <a:schemeClr val="tx1"/>
                </a:solidFill>
                <a:effectLst/>
                <a:latin typeface="Verdana" charset="0"/>
                <a:ea typeface="ＭＳ Ｐゴシック" charset="0"/>
                <a:cs typeface="ＭＳ Ｐゴシック" charset="0"/>
              </a:rPr>
              <a:t>In deze </a:t>
            </a:r>
            <a:r>
              <a:rPr lang="nl-NL" sz="1200" kern="1200" dirty="0" err="1">
                <a:solidFill>
                  <a:schemeClr val="tx1"/>
                </a:solidFill>
                <a:effectLst/>
                <a:latin typeface="Verdana" charset="0"/>
                <a:ea typeface="ＭＳ Ｐゴシック" charset="0"/>
                <a:cs typeface="ＭＳ Ｐゴシック" charset="0"/>
              </a:rPr>
              <a:t>toolbox</a:t>
            </a:r>
            <a:r>
              <a:rPr lang="nl-NL" sz="1200" kern="1200" dirty="0">
                <a:solidFill>
                  <a:schemeClr val="tx1"/>
                </a:solidFill>
                <a:effectLst/>
                <a:latin typeface="Verdana" charset="0"/>
                <a:ea typeface="ＭＳ Ｐゴシック" charset="0"/>
                <a:cs typeface="ＭＳ Ｐゴシック" charset="0"/>
              </a:rPr>
              <a:t> werkdruk bekijken we verschillende facetten van werkdruk. Wat werkdruk precies is, welke signalen erop wijzen dat de druk te hoog is, en welke maatregelen je kunt nemen om hiermee om te gaan. Het doel is niet alleen om problemen te herkennen, maar vooral om praktische handvatten te bieden waarmee werkdruk bespreekbaar wordt en samen beheersbaar blijft.</a:t>
            </a:r>
          </a:p>
          <a:p>
            <a:endParaRPr lang="nl-NL" sz="1200" kern="1200" dirty="0">
              <a:solidFill>
                <a:schemeClr val="tx1"/>
              </a:solidFill>
              <a:effectLst/>
              <a:latin typeface="Verdana" charset="0"/>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b="1"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b="1"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9C29DBC2-9E02-5E40-AB1B-E3E16E5FC60E}" type="slidenum">
              <a:rPr lang="nl-NL" smtClean="0"/>
              <a:t>1</a:t>
            </a:fld>
            <a:endParaRPr lang="nl-NL"/>
          </a:p>
        </p:txBody>
      </p:sp>
    </p:spTree>
    <p:extLst>
      <p:ext uri="{BB962C8B-B14F-4D97-AF65-F5344CB8AC3E}">
        <p14:creationId xmlns:p14="http://schemas.microsoft.com/office/powerpoint/2010/main" val="1793155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9F274-C575-5CD0-9527-199AF52CFB0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2E97DA9-F01A-BB14-67CC-445BC34C977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646C43B-C3B8-CFEA-7D10-10D74E4F5E79}"/>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b="1" dirty="0"/>
              <a:t>Notitie voor de </a:t>
            </a:r>
            <a:r>
              <a:rPr lang="nl-NL" b="1" dirty="0" err="1"/>
              <a:t>toolboxleider</a:t>
            </a:r>
            <a:r>
              <a:rPr lang="nl-NL" b="1" dirty="0"/>
              <a:t>: </a:t>
            </a:r>
          </a:p>
          <a:p>
            <a:pPr eaLnBrk="1" hangingPunct="1"/>
            <a:endParaRPr lang="nl-NL" altLang="nl-NL" dirty="0">
              <a:latin typeface="Times New Roman" panose="02020603050405020304" pitchFamily="18" charset="0"/>
              <a:ea typeface="ＭＳ Ｐゴシック" panose="020B0600070205080204" pitchFamily="34" charset="-128"/>
            </a:endParaRPr>
          </a:p>
          <a:p>
            <a:r>
              <a:rPr lang="nl-NL" sz="1200" b="0" i="0" u="none" strike="noStrike" kern="1200" dirty="0">
                <a:solidFill>
                  <a:schemeClr val="tx1"/>
                </a:solidFill>
                <a:effectLst/>
                <a:latin typeface="Verdana" charset="0"/>
                <a:ea typeface="ＭＳ Ｐゴシック" charset="0"/>
                <a:cs typeface="ＭＳ Ｐゴシック" charset="0"/>
              </a:rPr>
              <a:t>Met deze vraag willen we peilen hoe de groep werkdruk ervaart en bespreken of dit een probleem kan worden. Werkdruk op zich is niet altijd slecht, maar te hoge werkdruk kan leiden tot stress, fouten en ziekteverzuim.</a:t>
            </a:r>
          </a:p>
          <a:p>
            <a:endParaRPr lang="nl-NL" sz="1200" b="0" i="0" u="none" strike="noStrike" kern="1200" dirty="0">
              <a:solidFill>
                <a:schemeClr val="tx1"/>
              </a:solidFill>
              <a:effectLst/>
              <a:latin typeface="Verdana" charset="0"/>
              <a:ea typeface="ＭＳ Ｐゴシック" charset="0"/>
              <a:cs typeface="ＭＳ Ｐゴシック" charset="0"/>
            </a:endParaRPr>
          </a:p>
          <a:p>
            <a:r>
              <a:rPr lang="nl-NL" sz="1200" b="0" i="0" u="none" strike="noStrike" kern="1200" dirty="0">
                <a:solidFill>
                  <a:schemeClr val="tx1"/>
                </a:solidFill>
                <a:effectLst/>
                <a:latin typeface="Verdana" charset="0"/>
                <a:ea typeface="ＭＳ Ｐゴシック" charset="0"/>
                <a:cs typeface="ＭＳ Ｐゴシック" charset="0"/>
              </a:rPr>
              <a:t>Benadruk:</a:t>
            </a:r>
          </a:p>
          <a:p>
            <a:r>
              <a:rPr lang="nl-NL" sz="1200" b="0" i="0" u="none" strike="noStrike" kern="1200" dirty="0">
                <a:solidFill>
                  <a:schemeClr val="tx1"/>
                </a:solidFill>
                <a:effectLst/>
                <a:latin typeface="Verdana" charset="0"/>
                <a:ea typeface="ＭＳ Ｐゴシック" charset="0"/>
                <a:cs typeface="ＭＳ Ｐゴシック" charset="0"/>
              </a:rPr>
              <a:t>- Werkdruk is normaal in elk werk</a:t>
            </a:r>
          </a:p>
          <a:p>
            <a:r>
              <a:rPr lang="nl-NL" sz="1200" b="0" i="0" u="none" strike="noStrike" kern="1200" dirty="0">
                <a:solidFill>
                  <a:schemeClr val="tx1"/>
                </a:solidFill>
                <a:effectLst/>
                <a:latin typeface="Verdana" charset="0"/>
                <a:ea typeface="ＭＳ Ｐゴシック" charset="0"/>
                <a:cs typeface="ＭＳ Ｐゴシック" charset="0"/>
              </a:rPr>
              <a:t>- Het wordt pas ‘erg’ als het </a:t>
            </a:r>
            <a:r>
              <a:rPr lang="nl-NL" sz="1200" b="1" i="0" u="none" strike="noStrike" kern="1200" dirty="0">
                <a:solidFill>
                  <a:schemeClr val="tx1"/>
                </a:solidFill>
                <a:effectLst/>
                <a:latin typeface="Verdana" charset="0"/>
                <a:ea typeface="ＭＳ Ｐゴシック" charset="0"/>
                <a:cs typeface="ＭＳ Ｐゴシック" charset="0"/>
              </a:rPr>
              <a:t>langdurig te hoog</a:t>
            </a:r>
            <a:r>
              <a:rPr lang="nl-NL" sz="1200" b="0" i="0" u="none" strike="noStrike" kern="1200" dirty="0">
                <a:solidFill>
                  <a:schemeClr val="tx1"/>
                </a:solidFill>
                <a:effectLst/>
                <a:latin typeface="Verdana" charset="0"/>
                <a:ea typeface="ＭＳ Ｐゴシック" charset="0"/>
                <a:cs typeface="ＭＳ Ｐゴシック" charset="0"/>
              </a:rPr>
              <a:t> is en niet in balans met energiegevers staat</a:t>
            </a:r>
          </a:p>
        </p:txBody>
      </p:sp>
      <p:sp>
        <p:nvSpPr>
          <p:cNvPr id="4" name="Tijdelijke aanduiding voor dianummer 3">
            <a:extLst>
              <a:ext uri="{FF2B5EF4-FFF2-40B4-BE49-F238E27FC236}">
                <a16:creationId xmlns:a16="http://schemas.microsoft.com/office/drawing/2014/main" id="{F49753EA-034E-FE5A-6E1B-974DD1D424D8}"/>
              </a:ext>
            </a:extLst>
          </p:cNvPr>
          <p:cNvSpPr>
            <a:spLocks noGrp="1"/>
          </p:cNvSpPr>
          <p:nvPr>
            <p:ph type="sldNum" sz="quarter" idx="5"/>
          </p:nvPr>
        </p:nvSpPr>
        <p:spPr/>
        <p:txBody>
          <a:bodyPr/>
          <a:lstStyle/>
          <a:p>
            <a:fld id="{9C29DBC2-9E02-5E40-AB1B-E3E16E5FC60E}" type="slidenum">
              <a:rPr lang="nl-NL" smtClean="0"/>
              <a:t>10</a:t>
            </a:fld>
            <a:endParaRPr lang="nl-NL"/>
          </a:p>
        </p:txBody>
      </p:sp>
    </p:spTree>
    <p:extLst>
      <p:ext uri="{BB962C8B-B14F-4D97-AF65-F5344CB8AC3E}">
        <p14:creationId xmlns:p14="http://schemas.microsoft.com/office/powerpoint/2010/main" val="4268289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593E4-A41E-2020-22C3-3BB50B233DB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FF1CF28-D705-44AD-A484-7A5953B6593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63450C5-E306-D5D6-57FB-81389C9047AD}"/>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b="1" dirty="0"/>
              <a:t>Notitie voor de </a:t>
            </a:r>
            <a:r>
              <a:rPr lang="nl-NL" b="1" dirty="0" err="1"/>
              <a:t>toolboxleider</a:t>
            </a:r>
            <a:r>
              <a:rPr lang="nl-NL" b="1"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b="1" dirty="0"/>
          </a:p>
          <a:p>
            <a:r>
              <a:rPr lang="nl-NL" sz="1200" b="0" i="0" u="none" strike="noStrike" kern="1200" dirty="0">
                <a:solidFill>
                  <a:schemeClr val="tx1"/>
                </a:solidFill>
                <a:effectLst/>
                <a:latin typeface="Verdana" charset="0"/>
                <a:ea typeface="ＭＳ Ｐゴシック" charset="0"/>
                <a:cs typeface="ＭＳ Ｐゴシック" charset="0"/>
              </a:rPr>
              <a:t>Werkdruk is niet altijd slecht. Soms hoort het erbij en kan het zelfs motiverend zijn. Het wordt pas ongezond als het structureel te hoog is en er geen herstelmogelijkheden zijn. Daarom kijken we naar de voorwaarden waaronder werkdruk </a:t>
            </a:r>
            <a:r>
              <a:rPr lang="nl-NL" sz="1200" b="1" i="0" u="none" strike="noStrike" kern="1200" dirty="0">
                <a:solidFill>
                  <a:schemeClr val="tx1"/>
                </a:solidFill>
                <a:effectLst/>
                <a:latin typeface="Verdana" charset="0"/>
                <a:ea typeface="ＭＳ Ｐゴシック" charset="0"/>
                <a:cs typeface="ＭＳ Ｐゴシック" charset="0"/>
              </a:rPr>
              <a:t>niet erg</a:t>
            </a:r>
            <a:r>
              <a:rPr lang="nl-NL" sz="1200" b="0" i="0" u="none" strike="noStrike" kern="1200" dirty="0">
                <a:solidFill>
                  <a:schemeClr val="tx1"/>
                </a:solidFill>
                <a:effectLst/>
                <a:latin typeface="Verdana" charset="0"/>
                <a:ea typeface="ＭＳ Ｐゴシック" charset="0"/>
                <a:cs typeface="ＭＳ Ｐゴシック" charset="0"/>
              </a:rPr>
              <a:t> is.</a:t>
            </a:r>
          </a:p>
          <a:p>
            <a:br>
              <a:rPr lang="nl-NL" dirty="0"/>
            </a:br>
            <a:endParaRPr lang="nl-NL" dirty="0"/>
          </a:p>
          <a:p>
            <a:r>
              <a:rPr lang="nl-NL" sz="1200" b="0" i="0" u="none" strike="noStrike" kern="1200" dirty="0">
                <a:solidFill>
                  <a:schemeClr val="tx1"/>
                </a:solidFill>
                <a:effectLst/>
                <a:latin typeface="Verdana" charset="0"/>
                <a:ea typeface="ＭＳ Ｐゴシック" charset="0"/>
                <a:cs typeface="ＭＳ Ｐゴシック" charset="0"/>
              </a:rPr>
              <a:t>Geef eventueel toelichting op de 3 genoemde voorwaarden: </a:t>
            </a:r>
          </a:p>
          <a:p>
            <a:endParaRPr lang="nl-NL" sz="1200" b="1" i="0" u="none" strike="noStrike" kern="1200" dirty="0">
              <a:solidFill>
                <a:schemeClr val="tx1"/>
              </a:solidFill>
              <a:effectLst/>
              <a:latin typeface="Verdana" charset="0"/>
              <a:ea typeface="ＭＳ Ｐゴシック" charset="0"/>
              <a:cs typeface="ＭＳ Ｐゴシック" charset="0"/>
            </a:endParaRPr>
          </a:p>
          <a:p>
            <a:r>
              <a:rPr lang="nl-NL" sz="1200" b="1" i="0" u="none" strike="noStrike" kern="1200" dirty="0">
                <a:solidFill>
                  <a:schemeClr val="tx1"/>
                </a:solidFill>
                <a:effectLst/>
                <a:latin typeface="Verdana" charset="0"/>
                <a:ea typeface="ＭＳ Ｐゴシック" charset="0"/>
                <a:cs typeface="ＭＳ Ｐゴシック" charset="0"/>
              </a:rPr>
              <a:t>Het duurt niet te lang</a:t>
            </a:r>
            <a:endParaRPr lang="nl-NL" sz="1200" b="0" i="0" u="none" strike="noStrike" kern="1200" dirty="0">
              <a:solidFill>
                <a:schemeClr val="tx1"/>
              </a:solidFill>
              <a:effectLst/>
              <a:latin typeface="Verdana" charset="0"/>
              <a:ea typeface="ＭＳ Ｐゴシック" charset="0"/>
              <a:cs typeface="ＭＳ Ｐゴシック" charset="0"/>
            </a:endParaRPr>
          </a:p>
          <a:p>
            <a:pPr marL="171450" indent="-171450">
              <a:buFontTx/>
              <a:buChar char="-"/>
            </a:pPr>
            <a:r>
              <a:rPr lang="nl-NL" sz="1200" b="0" i="0" u="none" strike="noStrike" kern="1200" dirty="0">
                <a:solidFill>
                  <a:schemeClr val="tx1"/>
                </a:solidFill>
                <a:effectLst/>
                <a:latin typeface="Verdana" charset="0"/>
                <a:ea typeface="ＭＳ Ｐゴシック" charset="0"/>
                <a:cs typeface="+mn-cs"/>
              </a:rPr>
              <a:t>Kortdurende druk kan energie geven en motivatie verhogen.</a:t>
            </a:r>
          </a:p>
          <a:p>
            <a:pPr marL="171450" indent="-171450">
              <a:buFontTx/>
              <a:buChar char="-"/>
            </a:pPr>
            <a:r>
              <a:rPr lang="nl-NL" sz="1200" b="0" i="0" u="none" strike="noStrike" kern="1200" dirty="0">
                <a:solidFill>
                  <a:schemeClr val="tx1"/>
                </a:solidFill>
                <a:effectLst/>
                <a:latin typeface="Verdana" charset="0"/>
                <a:ea typeface="ＭＳ Ｐゴシック" charset="0"/>
                <a:cs typeface="+mn-cs"/>
              </a:rPr>
              <a:t>Langdurige hoge werkdruk leidt tot vermoeidheid en stress. Voorbeeld: een drukke dag waarin alles op tijd af moet → prima, zolang er daarna rustmomenten zijn.</a:t>
            </a:r>
          </a:p>
          <a:p>
            <a:endParaRPr lang="nl-NL" sz="1200" b="1" i="0" u="none" strike="noStrike" kern="1200" dirty="0">
              <a:solidFill>
                <a:schemeClr val="tx1"/>
              </a:solidFill>
              <a:effectLst/>
              <a:latin typeface="Verdana" charset="0"/>
              <a:ea typeface="ＭＳ Ｐゴシック" charset="0"/>
              <a:cs typeface="ＭＳ Ｐゴシック" charset="0"/>
            </a:endParaRPr>
          </a:p>
          <a:p>
            <a:r>
              <a:rPr lang="nl-NL" sz="1200" b="1" i="0" u="none" strike="noStrike" kern="1200" dirty="0">
                <a:solidFill>
                  <a:schemeClr val="tx1"/>
                </a:solidFill>
                <a:effectLst/>
                <a:latin typeface="Verdana" charset="0"/>
                <a:ea typeface="ＭＳ Ｐゴシック" charset="0"/>
                <a:cs typeface="ＭＳ Ｐゴシック" charset="0"/>
              </a:rPr>
              <a:t>Pieken worden gevolgd door rustige periodes (herstelmogelijkheden)</a:t>
            </a:r>
            <a:endParaRPr lang="nl-NL" sz="1200" b="0" i="0" u="none" strike="noStrike" kern="1200" dirty="0">
              <a:solidFill>
                <a:schemeClr val="tx1"/>
              </a:solidFill>
              <a:effectLst/>
              <a:latin typeface="Verdana" charset="0"/>
              <a:ea typeface="ＭＳ Ｐゴシック" charset="0"/>
              <a:cs typeface="ＭＳ Ｐゴシック" charset="0"/>
            </a:endParaRPr>
          </a:p>
          <a:p>
            <a:pPr marL="171450" indent="-171450">
              <a:buFontTx/>
              <a:buChar char="-"/>
            </a:pPr>
            <a:r>
              <a:rPr lang="nl-NL" sz="1200" b="0" i="0" u="none" strike="noStrike" kern="1200" dirty="0">
                <a:solidFill>
                  <a:schemeClr val="tx1"/>
                </a:solidFill>
                <a:effectLst/>
                <a:latin typeface="Verdana" charset="0"/>
                <a:ea typeface="ＭＳ Ｐゴシック" charset="0"/>
                <a:cs typeface="+mn-cs"/>
              </a:rPr>
              <a:t>Ons lichaam en onze geest hebben tijd nodig om te herstellen.</a:t>
            </a:r>
          </a:p>
          <a:p>
            <a:pPr marL="171450" indent="-171450">
              <a:buFontTx/>
              <a:buChar char="-"/>
            </a:pPr>
            <a:r>
              <a:rPr lang="nl-NL" sz="1200" b="0" i="0" u="none" strike="noStrike" kern="1200" dirty="0">
                <a:solidFill>
                  <a:schemeClr val="tx1"/>
                </a:solidFill>
                <a:effectLst/>
                <a:latin typeface="Verdana" charset="0"/>
                <a:ea typeface="ＭＳ Ｐゴシック" charset="0"/>
                <a:cs typeface="+mn-cs"/>
              </a:rPr>
              <a:t>Zonder herstel stapelt spanning zich op → verhoogde kans op fouten en ziekte. Voorbeeld: na een drukke week een rustige week of voldoende pauzes tijdens de werkdag.</a:t>
            </a:r>
          </a:p>
          <a:p>
            <a:endParaRPr lang="nl-NL" sz="1200" b="1" i="0" u="none" strike="noStrike" kern="1200" dirty="0">
              <a:solidFill>
                <a:schemeClr val="tx1"/>
              </a:solidFill>
              <a:effectLst/>
              <a:latin typeface="Verdana" charset="0"/>
              <a:ea typeface="ＭＳ Ｐゴシック" charset="0"/>
              <a:cs typeface="ＭＳ Ｐゴシック" charset="0"/>
            </a:endParaRPr>
          </a:p>
          <a:p>
            <a:r>
              <a:rPr lang="nl-NL" sz="1200" b="1" i="0" u="none" strike="noStrike" kern="1200" dirty="0">
                <a:solidFill>
                  <a:schemeClr val="tx1"/>
                </a:solidFill>
                <a:effectLst/>
                <a:latin typeface="Verdana" charset="0"/>
                <a:ea typeface="ＭＳ Ｐゴシック" charset="0"/>
                <a:cs typeface="ＭＳ Ｐゴシック" charset="0"/>
              </a:rPr>
              <a:t>Oorzaken worden opgepakt zodat het niet verder leidt tot werkstress</a:t>
            </a:r>
            <a:endParaRPr lang="nl-NL" sz="1200" b="0" i="0" u="none" strike="noStrike" kern="1200" dirty="0">
              <a:solidFill>
                <a:schemeClr val="tx1"/>
              </a:solidFill>
              <a:effectLst/>
              <a:latin typeface="Verdana" charset="0"/>
              <a:ea typeface="ＭＳ Ｐゴシック" charset="0"/>
              <a:cs typeface="ＭＳ Ｐゴシック" charset="0"/>
            </a:endParaRPr>
          </a:p>
          <a:p>
            <a:pPr marL="171450" indent="-171450">
              <a:buFontTx/>
              <a:buChar char="-"/>
            </a:pPr>
            <a:r>
              <a:rPr lang="nl-NL" sz="1200" b="0" i="0" u="none" strike="noStrike" kern="1200" dirty="0">
                <a:solidFill>
                  <a:schemeClr val="tx1"/>
                </a:solidFill>
                <a:effectLst/>
                <a:latin typeface="Verdana" charset="0"/>
                <a:ea typeface="ＭＳ Ｐゴシック" charset="0"/>
                <a:cs typeface="+mn-cs"/>
              </a:rPr>
              <a:t>Werkdruk die steeds terugkomt zonder oplossing, wordt ongezond.</a:t>
            </a:r>
          </a:p>
          <a:p>
            <a:pPr marL="171450" indent="-171450">
              <a:buFontTx/>
              <a:buChar char="-"/>
            </a:pPr>
            <a:r>
              <a:rPr lang="nl-NL" sz="1200" b="0" i="0" u="none" strike="noStrike" kern="1200" dirty="0">
                <a:solidFill>
                  <a:schemeClr val="tx1"/>
                </a:solidFill>
                <a:effectLst/>
                <a:latin typeface="Verdana" charset="0"/>
                <a:ea typeface="ＭＳ Ｐゴシック" charset="0"/>
                <a:cs typeface="+mn-cs"/>
              </a:rPr>
              <a:t>Belangrijk om problemen bespreekbaar te maken en structurele oorzaken aan te </a:t>
            </a:r>
            <a:r>
              <a:rPr lang="nl-NL" sz="1200" b="0" i="0" u="none" strike="noStrike" kern="1200" dirty="0" err="1">
                <a:solidFill>
                  <a:schemeClr val="tx1"/>
                </a:solidFill>
                <a:effectLst/>
                <a:latin typeface="Verdana" charset="0"/>
                <a:ea typeface="ＭＳ Ｐゴシック" charset="0"/>
                <a:cs typeface="+mn-cs"/>
              </a:rPr>
              <a:t>pakken.Voorbeeld</a:t>
            </a:r>
            <a:r>
              <a:rPr lang="nl-NL" sz="1200" b="0" i="0" u="none" strike="noStrike" kern="1200" dirty="0">
                <a:solidFill>
                  <a:schemeClr val="tx1"/>
                </a:solidFill>
                <a:effectLst/>
                <a:latin typeface="Verdana" charset="0"/>
                <a:ea typeface="ＭＳ Ｐゴシック" charset="0"/>
                <a:cs typeface="+mn-cs"/>
              </a:rPr>
              <a:t>: planning die steeds schuift, materiaal dat ontbreekt → samen met leidinggevende oplossen.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b="1" dirty="0"/>
          </a:p>
          <a:p>
            <a:endParaRPr lang="nl-NL"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sz="1200" b="0" i="0" u="none" strike="noStrike" kern="1200" dirty="0">
              <a:solidFill>
                <a:schemeClr val="tx1"/>
              </a:solidFill>
              <a:effectLst/>
              <a:latin typeface="Verdana" charset="0"/>
              <a:ea typeface="ＭＳ Ｐゴシック" charset="0"/>
              <a:cs typeface="ＭＳ Ｐゴシック" charset="0"/>
            </a:endParaRPr>
          </a:p>
        </p:txBody>
      </p:sp>
      <p:sp>
        <p:nvSpPr>
          <p:cNvPr id="4" name="Tijdelijke aanduiding voor dianummer 3">
            <a:extLst>
              <a:ext uri="{FF2B5EF4-FFF2-40B4-BE49-F238E27FC236}">
                <a16:creationId xmlns:a16="http://schemas.microsoft.com/office/drawing/2014/main" id="{35194B2C-757D-633E-FD48-EEABAC198CFF}"/>
              </a:ext>
            </a:extLst>
          </p:cNvPr>
          <p:cNvSpPr>
            <a:spLocks noGrp="1"/>
          </p:cNvSpPr>
          <p:nvPr>
            <p:ph type="sldNum" sz="quarter" idx="5"/>
          </p:nvPr>
        </p:nvSpPr>
        <p:spPr/>
        <p:txBody>
          <a:bodyPr/>
          <a:lstStyle/>
          <a:p>
            <a:fld id="{9C29DBC2-9E02-5E40-AB1B-E3E16E5FC60E}" type="slidenum">
              <a:rPr lang="nl-NL" smtClean="0"/>
              <a:t>11</a:t>
            </a:fld>
            <a:endParaRPr lang="nl-NL"/>
          </a:p>
        </p:txBody>
      </p:sp>
    </p:spTree>
    <p:extLst>
      <p:ext uri="{BB962C8B-B14F-4D97-AF65-F5344CB8AC3E}">
        <p14:creationId xmlns:p14="http://schemas.microsoft.com/office/powerpoint/2010/main" val="2012603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817FC-70B8-8FDC-822E-7D350F11E3F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4769975-7919-B2A2-9957-4D53F5B357D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E4D7506-906F-DE79-EB9B-CA765E6095DF}"/>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b="1" dirty="0"/>
              <a:t>Notitie voor de </a:t>
            </a:r>
            <a:r>
              <a:rPr lang="nl-NL" b="1" dirty="0" err="1"/>
              <a:t>toolboxleider</a:t>
            </a:r>
            <a:r>
              <a:rPr lang="nl-NL" b="1" dirty="0"/>
              <a:t>: </a:t>
            </a:r>
          </a:p>
          <a:p>
            <a:endParaRPr lang="nl-NL" dirty="0"/>
          </a:p>
          <a:p>
            <a:r>
              <a:rPr lang="nl-NL" dirty="0"/>
              <a:t>Zie ook het hulpmiddel stresssignalen op de website van 5xBeter voor een uitgebreid overzicht van de verschillende signalen. </a:t>
            </a:r>
          </a:p>
          <a:p>
            <a:endParaRPr lang="nl-NL" dirty="0"/>
          </a:p>
          <a:p>
            <a:r>
              <a:rPr lang="nl-NL" b="1" dirty="0"/>
              <a:t>TIP: </a:t>
            </a:r>
          </a:p>
          <a:p>
            <a:r>
              <a:rPr lang="nl-NL" dirty="0"/>
              <a:t>Print dit overzicht eventueel uit en laat deelnemers aankruisen welke signalen ze herkennen. </a:t>
            </a:r>
          </a:p>
          <a:p>
            <a:endParaRPr lang="nl-NL" dirty="0"/>
          </a:p>
        </p:txBody>
      </p:sp>
      <p:sp>
        <p:nvSpPr>
          <p:cNvPr id="4" name="Tijdelijke aanduiding voor dianummer 3">
            <a:extLst>
              <a:ext uri="{FF2B5EF4-FFF2-40B4-BE49-F238E27FC236}">
                <a16:creationId xmlns:a16="http://schemas.microsoft.com/office/drawing/2014/main" id="{B52384BB-15AD-408F-ACA2-76A5001796D3}"/>
              </a:ext>
            </a:extLst>
          </p:cNvPr>
          <p:cNvSpPr>
            <a:spLocks noGrp="1"/>
          </p:cNvSpPr>
          <p:nvPr>
            <p:ph type="sldNum" sz="quarter" idx="5"/>
          </p:nvPr>
        </p:nvSpPr>
        <p:spPr/>
        <p:txBody>
          <a:bodyPr/>
          <a:lstStyle/>
          <a:p>
            <a:fld id="{9C29DBC2-9E02-5E40-AB1B-E3E16E5FC60E}" type="slidenum">
              <a:rPr lang="nl-NL" smtClean="0"/>
              <a:t>12</a:t>
            </a:fld>
            <a:endParaRPr lang="nl-NL"/>
          </a:p>
        </p:txBody>
      </p:sp>
    </p:spTree>
    <p:extLst>
      <p:ext uri="{BB962C8B-B14F-4D97-AF65-F5344CB8AC3E}">
        <p14:creationId xmlns:p14="http://schemas.microsoft.com/office/powerpoint/2010/main" val="498192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49C23-5C87-B923-98F8-26A1022D6B7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3F6C364-0FFD-8572-3409-DB192F7AF37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B345E28-D2CA-DE19-A0B8-5DD4F58B65BB}"/>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b="1" dirty="0"/>
              <a:t>Notitie voor de </a:t>
            </a:r>
            <a:r>
              <a:rPr lang="nl-NL" b="1" dirty="0" err="1"/>
              <a:t>toolboxleider</a:t>
            </a:r>
            <a:r>
              <a:rPr lang="nl-NL" b="1"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nl-NL" b="0" dirty="0"/>
              <a:t>Zie ook overige hulpmiddelen Werkdruk op de website van 5xBeter.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nl-NL" b="1" dirty="0"/>
              <a:t>TIP: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b="0" dirty="0"/>
              <a:t>Ervaringen ophalen uit de groep!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b="0" dirty="0"/>
              <a:t>Uitwisseling van ervaringen, wat voor de één werkt kan een inspiratie zijn voor de ander. </a:t>
            </a:r>
          </a:p>
          <a:p>
            <a:endParaRPr lang="nl-NL" dirty="0"/>
          </a:p>
        </p:txBody>
      </p:sp>
      <p:sp>
        <p:nvSpPr>
          <p:cNvPr id="4" name="Tijdelijke aanduiding voor dianummer 3">
            <a:extLst>
              <a:ext uri="{FF2B5EF4-FFF2-40B4-BE49-F238E27FC236}">
                <a16:creationId xmlns:a16="http://schemas.microsoft.com/office/drawing/2014/main" id="{7493A962-5D20-C592-8604-D5F8570EF20F}"/>
              </a:ext>
            </a:extLst>
          </p:cNvPr>
          <p:cNvSpPr>
            <a:spLocks noGrp="1"/>
          </p:cNvSpPr>
          <p:nvPr>
            <p:ph type="sldNum" sz="quarter" idx="5"/>
          </p:nvPr>
        </p:nvSpPr>
        <p:spPr/>
        <p:txBody>
          <a:bodyPr/>
          <a:lstStyle/>
          <a:p>
            <a:fld id="{9C29DBC2-9E02-5E40-AB1B-E3E16E5FC60E}" type="slidenum">
              <a:rPr lang="nl-NL" smtClean="0"/>
              <a:t>13</a:t>
            </a:fld>
            <a:endParaRPr lang="nl-NL"/>
          </a:p>
        </p:txBody>
      </p:sp>
    </p:spTree>
    <p:extLst>
      <p:ext uri="{BB962C8B-B14F-4D97-AF65-F5344CB8AC3E}">
        <p14:creationId xmlns:p14="http://schemas.microsoft.com/office/powerpoint/2010/main" val="3893878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EFB1F-AE4D-3642-6B06-6EA66A65F89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C36CD12-3920-515E-B541-0195CACB043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8293D94-FA27-4781-E70D-807E53A2344F}"/>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b="1" dirty="0"/>
              <a:t>Notitie voor de </a:t>
            </a:r>
            <a:r>
              <a:rPr lang="nl-NL" b="1" dirty="0" err="1"/>
              <a:t>toolboxleider</a:t>
            </a:r>
            <a:r>
              <a:rPr lang="nl-NL" b="1"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nl-NL" b="0" dirty="0"/>
              <a:t>Sluit de </a:t>
            </a:r>
            <a:r>
              <a:rPr lang="nl-NL" b="0" dirty="0" err="1"/>
              <a:t>toolbox</a:t>
            </a:r>
            <a:r>
              <a:rPr lang="nl-NL" b="0" dirty="0"/>
              <a:t> positief met elkaar af. Gebruik eventueel volgende technieken: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b="0" dirty="0"/>
          </a:p>
          <a:p>
            <a:r>
              <a:rPr lang="nl-NL" sz="1200" b="1" i="1" kern="1200" dirty="0">
                <a:solidFill>
                  <a:schemeClr val="tx1"/>
                </a:solidFill>
                <a:effectLst/>
                <a:latin typeface="Verdana" charset="0"/>
                <a:ea typeface="ＭＳ Ｐゴシック" charset="0"/>
                <a:cs typeface="ＭＳ Ｐゴシック" charset="0"/>
              </a:rPr>
              <a:t>Inspirerende quote of beeld</a:t>
            </a:r>
            <a:endParaRPr lang="nl-NL" sz="1200" b="1" kern="1200" dirty="0">
              <a:solidFill>
                <a:schemeClr val="tx1"/>
              </a:solidFill>
              <a:effectLst/>
              <a:latin typeface="Verdana" charset="0"/>
              <a:ea typeface="ＭＳ Ｐゴシック" charset="0"/>
              <a:cs typeface="ＭＳ Ｐゴシック" charset="0"/>
            </a:endParaRPr>
          </a:p>
          <a:p>
            <a:pPr lvl="0"/>
            <a:r>
              <a:rPr lang="nl-NL" sz="1200" kern="1200" dirty="0">
                <a:solidFill>
                  <a:schemeClr val="tx1"/>
                </a:solidFill>
                <a:effectLst/>
                <a:latin typeface="Verdana" charset="0"/>
                <a:ea typeface="ＭＳ Ｐゴシック" charset="0"/>
                <a:cs typeface="ＭＳ Ｐゴシック" charset="0"/>
              </a:rPr>
              <a:t>Sluit af met een korte, krachtige quote over samenwerken of balans houden, bijvoorbeeld:</a:t>
            </a:r>
            <a:br>
              <a:rPr lang="nl-NL" sz="1200" kern="1200" dirty="0">
                <a:solidFill>
                  <a:schemeClr val="tx1"/>
                </a:solidFill>
                <a:effectLst/>
                <a:latin typeface="Verdana" charset="0"/>
                <a:ea typeface="ＭＳ Ｐゴシック" charset="0"/>
                <a:cs typeface="ＭＳ Ｐゴシック" charset="0"/>
              </a:rPr>
            </a:br>
            <a:r>
              <a:rPr lang="nl-NL" sz="1200" i="1" kern="1200" dirty="0">
                <a:solidFill>
                  <a:schemeClr val="tx1"/>
                </a:solidFill>
                <a:effectLst/>
                <a:latin typeface="Verdana" charset="0"/>
                <a:ea typeface="ＭＳ Ｐゴシック" charset="0"/>
                <a:cs typeface="ＭＳ Ｐゴシック" charset="0"/>
              </a:rPr>
              <a:t>“Samen sterk, ook bij drukte.”</a:t>
            </a:r>
            <a:endParaRPr lang="nl-NL" sz="1200" kern="1200" dirty="0">
              <a:solidFill>
                <a:schemeClr val="tx1"/>
              </a:solidFill>
              <a:effectLst/>
              <a:latin typeface="Verdana" charset="0"/>
              <a:ea typeface="ＭＳ Ｐゴシック" charset="0"/>
              <a:cs typeface="ＭＳ Ｐゴシック" charset="0"/>
            </a:endParaRPr>
          </a:p>
          <a:p>
            <a:pPr lvl="0"/>
            <a:r>
              <a:rPr lang="nl-NL" sz="1200" kern="1200" dirty="0">
                <a:solidFill>
                  <a:schemeClr val="tx1"/>
                </a:solidFill>
                <a:effectLst/>
                <a:latin typeface="Verdana" charset="0"/>
                <a:ea typeface="ＭＳ Ｐゴシック" charset="0"/>
                <a:cs typeface="ＭＳ Ｐゴシック" charset="0"/>
              </a:rPr>
              <a:t>Of gebruik een vrolijke afbeelding die de boodschap versterkt: teamwork, rust, of een balans-weegschaal.</a:t>
            </a:r>
          </a:p>
          <a:p>
            <a:r>
              <a:rPr lang="nl-NL" sz="1200" b="0" i="1" kern="1200" dirty="0">
                <a:solidFill>
                  <a:schemeClr val="tx1"/>
                </a:solidFill>
                <a:effectLst/>
                <a:latin typeface="Verdana" charset="0"/>
                <a:ea typeface="ＭＳ Ｐゴシック" charset="0"/>
                <a:cs typeface="ＭＳ Ｐゴシック" charset="0"/>
              </a:rPr>
              <a:t> </a:t>
            </a:r>
            <a:endParaRPr lang="nl-NL" sz="1200" b="1" kern="1200" dirty="0">
              <a:solidFill>
                <a:schemeClr val="tx1"/>
              </a:solidFill>
              <a:effectLst/>
              <a:latin typeface="Verdana" charset="0"/>
              <a:ea typeface="ＭＳ Ｐゴシック" charset="0"/>
              <a:cs typeface="ＭＳ Ｐゴシック" charset="0"/>
            </a:endParaRPr>
          </a:p>
          <a:p>
            <a:r>
              <a:rPr lang="nl-NL" sz="1200" b="1" i="1" kern="1200" dirty="0">
                <a:solidFill>
                  <a:schemeClr val="tx1"/>
                </a:solidFill>
                <a:effectLst/>
                <a:latin typeface="Verdana" charset="0"/>
                <a:ea typeface="ＭＳ Ｐゴシック" charset="0"/>
                <a:cs typeface="ＭＳ Ｐゴシック" charset="0"/>
              </a:rPr>
              <a:t>Tip van de dag of </a:t>
            </a:r>
            <a:r>
              <a:rPr lang="nl-NL" sz="1200" b="1" i="1" kern="1200" dirty="0" err="1">
                <a:solidFill>
                  <a:schemeClr val="tx1"/>
                </a:solidFill>
                <a:effectLst/>
                <a:latin typeface="Verdana" charset="0"/>
                <a:ea typeface="ＭＳ Ｐゴシック" charset="0"/>
                <a:cs typeface="ＭＳ Ｐゴシック" charset="0"/>
              </a:rPr>
              <a:t>takeaway</a:t>
            </a:r>
            <a:endParaRPr lang="nl-NL" sz="1200" b="1" kern="1200" dirty="0">
              <a:solidFill>
                <a:schemeClr val="tx1"/>
              </a:solidFill>
              <a:effectLst/>
              <a:latin typeface="Verdana" charset="0"/>
              <a:ea typeface="ＭＳ Ｐゴシック" charset="0"/>
              <a:cs typeface="ＭＳ Ｐゴシック" charset="0"/>
            </a:endParaRPr>
          </a:p>
          <a:p>
            <a:pPr lvl="0"/>
            <a:r>
              <a:rPr lang="nl-NL" sz="1200" kern="1200" dirty="0">
                <a:solidFill>
                  <a:schemeClr val="tx1"/>
                </a:solidFill>
                <a:effectLst/>
                <a:latin typeface="Verdana" charset="0"/>
                <a:ea typeface="ＭＳ Ｐゴシック" charset="0"/>
                <a:cs typeface="ＭＳ Ｐゴシック" charset="0"/>
              </a:rPr>
              <a:t>Rond af met één concreet, praktisch advies dat iedereen direct kan toepassen, zoals:</a:t>
            </a:r>
            <a:br>
              <a:rPr lang="nl-NL" sz="1200" kern="1200" dirty="0">
                <a:solidFill>
                  <a:schemeClr val="tx1"/>
                </a:solidFill>
                <a:effectLst/>
                <a:latin typeface="Verdana" charset="0"/>
                <a:ea typeface="ＭＳ Ｐゴシック" charset="0"/>
                <a:cs typeface="ＭＳ Ｐゴシック" charset="0"/>
              </a:rPr>
            </a:br>
            <a:r>
              <a:rPr lang="nl-NL" sz="1200" i="1" kern="1200" dirty="0">
                <a:solidFill>
                  <a:schemeClr val="tx1"/>
                </a:solidFill>
                <a:effectLst/>
                <a:latin typeface="Verdana" charset="0"/>
                <a:ea typeface="ＭＳ Ｐゴシック" charset="0"/>
                <a:cs typeface="ＭＳ Ｐゴシック" charset="0"/>
              </a:rPr>
              <a:t>“Neem elke dag 5 minuten om je werkdag te plannen, dat scheelt stress en voorkomt werkdrukpieken.”</a:t>
            </a:r>
            <a:endParaRPr lang="nl-NL" sz="1200" kern="1200" dirty="0">
              <a:solidFill>
                <a:schemeClr val="tx1"/>
              </a:solidFill>
              <a:effectLst/>
              <a:latin typeface="Verdana" charset="0"/>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b="0" dirty="0"/>
          </a:p>
          <a:p>
            <a:endParaRPr lang="nl-NL" dirty="0"/>
          </a:p>
        </p:txBody>
      </p:sp>
      <p:sp>
        <p:nvSpPr>
          <p:cNvPr id="4" name="Tijdelijke aanduiding voor dianummer 3">
            <a:extLst>
              <a:ext uri="{FF2B5EF4-FFF2-40B4-BE49-F238E27FC236}">
                <a16:creationId xmlns:a16="http://schemas.microsoft.com/office/drawing/2014/main" id="{05393673-FBC2-FEA8-6B7B-F9962C42B96F}"/>
              </a:ext>
            </a:extLst>
          </p:cNvPr>
          <p:cNvSpPr>
            <a:spLocks noGrp="1"/>
          </p:cNvSpPr>
          <p:nvPr>
            <p:ph type="sldNum" sz="quarter" idx="5"/>
          </p:nvPr>
        </p:nvSpPr>
        <p:spPr/>
        <p:txBody>
          <a:bodyPr/>
          <a:lstStyle/>
          <a:p>
            <a:fld id="{9C29DBC2-9E02-5E40-AB1B-E3E16E5FC60E}" type="slidenum">
              <a:rPr lang="nl-NL" smtClean="0"/>
              <a:t>14</a:t>
            </a:fld>
            <a:endParaRPr lang="nl-NL"/>
          </a:p>
        </p:txBody>
      </p:sp>
    </p:spTree>
    <p:extLst>
      <p:ext uri="{BB962C8B-B14F-4D97-AF65-F5344CB8AC3E}">
        <p14:creationId xmlns:p14="http://schemas.microsoft.com/office/powerpoint/2010/main" val="564857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b="1" dirty="0"/>
              <a:t>Tip voor de </a:t>
            </a:r>
            <a:r>
              <a:rPr lang="nl-NL" b="1" dirty="0" err="1"/>
              <a:t>toolboxleider</a:t>
            </a:r>
            <a:r>
              <a:rPr lang="nl-NL" b="1"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b="0" dirty="0"/>
              <a:t>Neem met de deelnemers kort het programma door om duidelijk te maken welke onderwerpen worden besproken. </a:t>
            </a:r>
          </a:p>
        </p:txBody>
      </p:sp>
      <p:sp>
        <p:nvSpPr>
          <p:cNvPr id="4" name="Tijdelijke aanduiding voor dianummer 3"/>
          <p:cNvSpPr>
            <a:spLocks noGrp="1"/>
          </p:cNvSpPr>
          <p:nvPr>
            <p:ph type="sldNum" sz="quarter" idx="5"/>
          </p:nvPr>
        </p:nvSpPr>
        <p:spPr/>
        <p:txBody>
          <a:bodyPr/>
          <a:lstStyle/>
          <a:p>
            <a:fld id="{9C29DBC2-9E02-5E40-AB1B-E3E16E5FC60E}" type="slidenum">
              <a:rPr lang="nl-NL" smtClean="0"/>
              <a:t>2</a:t>
            </a:fld>
            <a:endParaRPr lang="nl-NL"/>
          </a:p>
        </p:txBody>
      </p:sp>
    </p:spTree>
    <p:extLst>
      <p:ext uri="{BB962C8B-B14F-4D97-AF65-F5344CB8AC3E}">
        <p14:creationId xmlns:p14="http://schemas.microsoft.com/office/powerpoint/2010/main" val="3749887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b="1" dirty="0"/>
              <a:t>Notitie voor de </a:t>
            </a:r>
            <a:r>
              <a:rPr lang="nl-NL" b="1" dirty="0" err="1"/>
              <a:t>toolboxleider</a:t>
            </a:r>
            <a:r>
              <a:rPr lang="nl-NL" b="1" dirty="0"/>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b="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NL" b="0" dirty="0"/>
              <a:t>Interactie met de groep: vraag wat iedereen afzonderlijk verstaat onder werkdruk. Wat is werkdruk en is dat voor iedereen gelijk? </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b="0" dirty="0"/>
              <a:t>Haal kort de overeenkomsten en verschillen op.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NL" b="1" dirty="0"/>
              <a:t>Tip: </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b="0" dirty="0"/>
              <a:t>Laat iedereen eventueel afzonderlijk zijn eigen beleving op een post-it schrijven en plak deze op een wand, om vervolgens met elkaar te kijken wat iedereen onder werkdruk verstaat. </a:t>
            </a:r>
          </a:p>
        </p:txBody>
      </p:sp>
      <p:sp>
        <p:nvSpPr>
          <p:cNvPr id="4" name="Tijdelijke aanduiding voor dianummer 3"/>
          <p:cNvSpPr>
            <a:spLocks noGrp="1"/>
          </p:cNvSpPr>
          <p:nvPr>
            <p:ph type="sldNum" sz="quarter" idx="5"/>
          </p:nvPr>
        </p:nvSpPr>
        <p:spPr/>
        <p:txBody>
          <a:bodyPr/>
          <a:lstStyle/>
          <a:p>
            <a:fld id="{9C29DBC2-9E02-5E40-AB1B-E3E16E5FC60E}" type="slidenum">
              <a:rPr lang="nl-NL" smtClean="0"/>
              <a:t>3</a:t>
            </a:fld>
            <a:endParaRPr lang="nl-NL"/>
          </a:p>
        </p:txBody>
      </p:sp>
    </p:spTree>
    <p:extLst>
      <p:ext uri="{BB962C8B-B14F-4D97-AF65-F5344CB8AC3E}">
        <p14:creationId xmlns:p14="http://schemas.microsoft.com/office/powerpoint/2010/main" val="3313179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b="1" dirty="0"/>
              <a:t>Notitie voor de </a:t>
            </a:r>
            <a:r>
              <a:rPr lang="nl-NL" b="1" dirty="0" err="1"/>
              <a:t>toolboxleider</a:t>
            </a:r>
            <a:r>
              <a:rPr lang="nl-NL" b="1"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b="1" dirty="0"/>
          </a:p>
          <a:p>
            <a:r>
              <a:rPr lang="nl-NL" sz="1200" b="0" i="0" u="none" strike="noStrike" kern="1200" dirty="0">
                <a:solidFill>
                  <a:schemeClr val="tx1"/>
                </a:solidFill>
                <a:effectLst/>
                <a:latin typeface="Verdana" charset="0"/>
                <a:ea typeface="ＭＳ Ｐゴシック" charset="0"/>
                <a:cs typeface="ＭＳ Ｐゴシック" charset="0"/>
              </a:rPr>
              <a:t>Leg uit dat werkdruk:</a:t>
            </a:r>
          </a:p>
          <a:p>
            <a:r>
              <a:rPr lang="nl-NL" sz="1200" b="0" i="0" u="none" strike="noStrike" kern="1200" dirty="0">
                <a:solidFill>
                  <a:schemeClr val="tx1"/>
                </a:solidFill>
                <a:effectLst/>
                <a:latin typeface="Verdana" charset="0"/>
                <a:ea typeface="ＭＳ Ｐゴシック" charset="0"/>
                <a:cs typeface="ＭＳ Ｐゴシック" charset="0"/>
              </a:rPr>
              <a:t>- Soms nodig is (gezonde spanning kan motiveren)</a:t>
            </a:r>
          </a:p>
          <a:p>
            <a:r>
              <a:rPr lang="nl-NL" sz="1200" b="0" i="0" u="none" strike="noStrike" kern="1200" dirty="0">
                <a:solidFill>
                  <a:schemeClr val="tx1"/>
                </a:solidFill>
                <a:effectLst/>
                <a:latin typeface="Verdana" charset="0"/>
                <a:ea typeface="ＭＳ Ｐゴシック" charset="0"/>
                <a:cs typeface="ＭＳ Ｐゴシック" charset="0"/>
              </a:rPr>
              <a:t>- Een probleem wordt als het </a:t>
            </a:r>
            <a:r>
              <a:rPr lang="nl-NL" sz="1200" b="1" i="0" u="none" strike="noStrike" kern="1200" dirty="0">
                <a:solidFill>
                  <a:schemeClr val="tx1"/>
                </a:solidFill>
                <a:effectLst/>
                <a:latin typeface="Verdana" charset="0"/>
                <a:ea typeface="ＭＳ Ｐゴシック" charset="0"/>
                <a:cs typeface="ＭＳ Ｐゴシック" charset="0"/>
              </a:rPr>
              <a:t>structureel te hoog</a:t>
            </a:r>
            <a:r>
              <a:rPr lang="nl-NL" sz="1200" b="0" i="0" u="none" strike="noStrike" kern="1200" dirty="0">
                <a:solidFill>
                  <a:schemeClr val="tx1"/>
                </a:solidFill>
                <a:effectLst/>
                <a:latin typeface="Verdana" charset="0"/>
                <a:ea typeface="ＭＳ Ｐゴシック" charset="0"/>
                <a:cs typeface="ＭＳ Ｐゴシック" charset="0"/>
              </a:rPr>
              <a:t> is</a:t>
            </a:r>
          </a:p>
          <a:p>
            <a:r>
              <a:rPr lang="nl-NL" sz="1200" b="0" i="0" u="none" strike="noStrike" kern="1200" dirty="0">
                <a:solidFill>
                  <a:schemeClr val="tx1"/>
                </a:solidFill>
                <a:effectLst/>
                <a:latin typeface="Verdana" charset="0"/>
                <a:ea typeface="ＭＳ Ｐゴシック" charset="0"/>
                <a:cs typeface="ＭＳ Ｐゴシック" charset="0"/>
              </a:rPr>
              <a:t>- Per persoon kan verschillen</a:t>
            </a:r>
          </a:p>
        </p:txBody>
      </p:sp>
      <p:sp>
        <p:nvSpPr>
          <p:cNvPr id="4" name="Tijdelijke aanduiding voor dianummer 3"/>
          <p:cNvSpPr>
            <a:spLocks noGrp="1"/>
          </p:cNvSpPr>
          <p:nvPr>
            <p:ph type="sldNum" sz="quarter" idx="5"/>
          </p:nvPr>
        </p:nvSpPr>
        <p:spPr/>
        <p:txBody>
          <a:bodyPr/>
          <a:lstStyle/>
          <a:p>
            <a:fld id="{9C29DBC2-9E02-5E40-AB1B-E3E16E5FC60E}" type="slidenum">
              <a:rPr lang="nl-NL" smtClean="0"/>
              <a:t>4</a:t>
            </a:fld>
            <a:endParaRPr lang="nl-NL"/>
          </a:p>
        </p:txBody>
      </p:sp>
    </p:spTree>
    <p:extLst>
      <p:ext uri="{BB962C8B-B14F-4D97-AF65-F5344CB8AC3E}">
        <p14:creationId xmlns:p14="http://schemas.microsoft.com/office/powerpoint/2010/main" val="86394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b="1" dirty="0"/>
              <a:t>Notitie voor de </a:t>
            </a:r>
            <a:r>
              <a:rPr lang="nl-NL" b="1" dirty="0" err="1"/>
              <a:t>toolboxleider</a:t>
            </a:r>
            <a:r>
              <a:rPr lang="nl-NL" b="1" dirty="0"/>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b="1" dirty="0"/>
          </a:p>
          <a:p>
            <a:r>
              <a:rPr lang="nl-NL" sz="1200" b="0" i="0" u="none" strike="noStrike" kern="1200" dirty="0">
                <a:solidFill>
                  <a:schemeClr val="tx1"/>
                </a:solidFill>
                <a:effectLst/>
                <a:latin typeface="Verdana" charset="0"/>
                <a:ea typeface="ＭＳ Ｐゴシック" charset="0"/>
                <a:cs typeface="ＭＳ Ｐゴシック" charset="0"/>
              </a:rPr>
              <a:t>Leg uit:</a:t>
            </a:r>
          </a:p>
          <a:p>
            <a:r>
              <a:rPr lang="nl-NL" sz="1200" b="1" i="0" u="none" strike="noStrike" kern="1200" dirty="0">
                <a:solidFill>
                  <a:schemeClr val="tx1"/>
                </a:solidFill>
                <a:effectLst/>
                <a:latin typeface="Verdana" charset="0"/>
                <a:ea typeface="ＭＳ Ｐゴシック" charset="0"/>
                <a:cs typeface="ＭＳ Ｐゴシック" charset="0"/>
              </a:rPr>
              <a:t>Energiegevers</a:t>
            </a:r>
            <a:r>
              <a:rPr lang="nl-NL" sz="1200" b="0" i="0" u="none" strike="noStrike" kern="1200" dirty="0">
                <a:solidFill>
                  <a:schemeClr val="tx1"/>
                </a:solidFill>
                <a:effectLst/>
                <a:latin typeface="Verdana" charset="0"/>
                <a:ea typeface="ＭＳ Ｐゴシック" charset="0"/>
                <a:cs typeface="ＭＳ Ｐゴシック" charset="0"/>
              </a:rPr>
              <a:t> = dingen in het werk waar je motivatie of voldoening van krijgt</a:t>
            </a:r>
          </a:p>
          <a:p>
            <a:r>
              <a:rPr lang="nl-NL" sz="1200" b="1" i="0" u="none" strike="noStrike" kern="1200" dirty="0">
                <a:solidFill>
                  <a:schemeClr val="tx1"/>
                </a:solidFill>
                <a:effectLst/>
                <a:latin typeface="Verdana" charset="0"/>
                <a:ea typeface="ＭＳ Ｐゴシック" charset="0"/>
                <a:cs typeface="ＭＳ Ｐゴシック" charset="0"/>
              </a:rPr>
              <a:t>Energievreters</a:t>
            </a:r>
            <a:r>
              <a:rPr lang="nl-NL" sz="1200" b="0" i="0" u="none" strike="noStrike" kern="1200" dirty="0">
                <a:solidFill>
                  <a:schemeClr val="tx1"/>
                </a:solidFill>
                <a:effectLst/>
                <a:latin typeface="Verdana" charset="0"/>
                <a:ea typeface="ＭＳ Ｐゴシック" charset="0"/>
                <a:cs typeface="ＭＳ Ｐゴシック" charset="0"/>
              </a:rPr>
              <a:t> = dingen die frustratie, irritatie of vermoeidheid veroorzaken</a:t>
            </a:r>
          </a:p>
          <a:p>
            <a:r>
              <a:rPr lang="nl-NL" sz="1200" b="0" i="0" u="none" strike="noStrike" kern="1200" dirty="0">
                <a:solidFill>
                  <a:schemeClr val="tx1"/>
                </a:solidFill>
                <a:effectLst/>
                <a:latin typeface="Verdana" charset="0"/>
                <a:ea typeface="ＭＳ Ｐゴシック" charset="0"/>
                <a:cs typeface="ＭＳ Ｐゴシック" charset="0"/>
              </a:rPr>
              <a:t>Als die twee in balans zijn → gezonde werkdruk.</a:t>
            </a:r>
            <a:br>
              <a:rPr lang="nl-NL" sz="1200" b="0" i="0" u="none" strike="noStrike" kern="1200" dirty="0">
                <a:solidFill>
                  <a:schemeClr val="tx1"/>
                </a:solidFill>
                <a:effectLst/>
                <a:latin typeface="Verdana" charset="0"/>
                <a:ea typeface="ＭＳ Ｐゴシック" charset="0"/>
                <a:cs typeface="ＭＳ Ｐゴシック" charset="0"/>
              </a:rPr>
            </a:br>
            <a:r>
              <a:rPr lang="nl-NL" sz="1200" b="0" i="0" u="none" strike="noStrike" kern="1200" dirty="0">
                <a:solidFill>
                  <a:schemeClr val="tx1"/>
                </a:solidFill>
                <a:effectLst/>
                <a:latin typeface="Verdana" charset="0"/>
                <a:ea typeface="ＭＳ Ｐゴシック" charset="0"/>
                <a:cs typeface="ＭＳ Ｐゴシック" charset="0"/>
              </a:rPr>
              <a:t>Als energievreters overheersen → werkstress.</a:t>
            </a:r>
          </a:p>
        </p:txBody>
      </p:sp>
      <p:sp>
        <p:nvSpPr>
          <p:cNvPr id="4" name="Tijdelijke aanduiding voor dianummer 3"/>
          <p:cNvSpPr>
            <a:spLocks noGrp="1"/>
          </p:cNvSpPr>
          <p:nvPr>
            <p:ph type="sldNum" sz="quarter" idx="5"/>
          </p:nvPr>
        </p:nvSpPr>
        <p:spPr/>
        <p:txBody>
          <a:bodyPr/>
          <a:lstStyle/>
          <a:p>
            <a:fld id="{9C29DBC2-9E02-5E40-AB1B-E3E16E5FC60E}" type="slidenum">
              <a:rPr lang="nl-NL" smtClean="0"/>
              <a:t>5</a:t>
            </a:fld>
            <a:endParaRPr lang="nl-NL"/>
          </a:p>
        </p:txBody>
      </p:sp>
    </p:spTree>
    <p:extLst>
      <p:ext uri="{BB962C8B-B14F-4D97-AF65-F5344CB8AC3E}">
        <p14:creationId xmlns:p14="http://schemas.microsoft.com/office/powerpoint/2010/main" val="1259796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5939B-AA8B-23A3-35AC-9D8FCD01EF6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FF3A349-0733-EB1B-2DBB-D9E683991E7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A70BC96-2EA6-7FC8-1948-AA2407ECEEBE}"/>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nl-NL" sz="1200" b="0" i="0" u="none" strike="noStrike" kern="1200" dirty="0">
              <a:solidFill>
                <a:schemeClr val="tx1"/>
              </a:solidFill>
              <a:effectLst/>
              <a:latin typeface="Verdana" charset="0"/>
              <a:ea typeface="ＭＳ Ｐゴシック" charset="0"/>
              <a:cs typeface="ＭＳ Ｐゴシック" charset="0"/>
            </a:endParaRPr>
          </a:p>
        </p:txBody>
      </p:sp>
      <p:sp>
        <p:nvSpPr>
          <p:cNvPr id="4" name="Tijdelijke aanduiding voor dianummer 3">
            <a:extLst>
              <a:ext uri="{FF2B5EF4-FFF2-40B4-BE49-F238E27FC236}">
                <a16:creationId xmlns:a16="http://schemas.microsoft.com/office/drawing/2014/main" id="{A7BA8155-DC32-B1EA-5FB9-7E0A86C5E43A}"/>
              </a:ext>
            </a:extLst>
          </p:cNvPr>
          <p:cNvSpPr>
            <a:spLocks noGrp="1"/>
          </p:cNvSpPr>
          <p:nvPr>
            <p:ph type="sldNum" sz="quarter" idx="5"/>
          </p:nvPr>
        </p:nvSpPr>
        <p:spPr/>
        <p:txBody>
          <a:bodyPr/>
          <a:lstStyle/>
          <a:p>
            <a:fld id="{9C29DBC2-9E02-5E40-AB1B-E3E16E5FC60E}" type="slidenum">
              <a:rPr lang="nl-NL" smtClean="0"/>
              <a:t>6</a:t>
            </a:fld>
            <a:endParaRPr lang="nl-NL"/>
          </a:p>
        </p:txBody>
      </p:sp>
    </p:spTree>
    <p:extLst>
      <p:ext uri="{BB962C8B-B14F-4D97-AF65-F5344CB8AC3E}">
        <p14:creationId xmlns:p14="http://schemas.microsoft.com/office/powerpoint/2010/main" val="1323992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3F1F3-9700-9BE3-18FA-91E573B5B4C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54BC042-C184-1FF6-6252-FDFF09CBFB9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E23FE16-9762-F57C-1C6B-EA6375668F1E}"/>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b="1" dirty="0"/>
              <a:t>Notitie voor de </a:t>
            </a:r>
            <a:r>
              <a:rPr lang="nl-NL" b="1" dirty="0" err="1"/>
              <a:t>toolboxleider</a:t>
            </a:r>
            <a:r>
              <a:rPr lang="nl-NL" b="1" dirty="0"/>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b="0" dirty="0"/>
          </a:p>
          <a:p>
            <a:r>
              <a:rPr lang="nl-NL" sz="1200" b="0" i="0" u="none" strike="noStrike" kern="1200" dirty="0">
                <a:solidFill>
                  <a:schemeClr val="tx1"/>
                </a:solidFill>
                <a:effectLst/>
                <a:latin typeface="Verdana" charset="0"/>
                <a:ea typeface="ＭＳ Ｐゴシック" charset="0"/>
                <a:cs typeface="ＭＳ Ｐゴシック" charset="0"/>
              </a:rPr>
              <a:t>Om werkstress te voorkomen, is het belangrijk dat we weten wat ons energie kost. Daarom wil ik van jullie horen: wat zijn in ons werk echte energievreters?</a:t>
            </a:r>
          </a:p>
          <a:p>
            <a:endParaRPr lang="nl-NL" sz="1200" b="0" i="0" u="none" strike="noStrike" kern="1200" dirty="0">
              <a:solidFill>
                <a:schemeClr val="tx1"/>
              </a:solidFill>
              <a:effectLst/>
              <a:latin typeface="Verdana" charset="0"/>
              <a:ea typeface="ＭＳ Ｐゴシック" charset="0"/>
              <a:cs typeface="ＭＳ Ｐゴシック" charset="0"/>
            </a:endParaRPr>
          </a:p>
          <a:p>
            <a:r>
              <a:rPr lang="nl-NL" sz="1200" b="0" i="0" u="none" strike="noStrike" kern="1200" dirty="0">
                <a:solidFill>
                  <a:schemeClr val="tx1"/>
                </a:solidFill>
                <a:effectLst/>
                <a:latin typeface="Verdana" charset="0"/>
                <a:ea typeface="ＭＳ Ｐゴシック" charset="0"/>
                <a:cs typeface="ＭＳ Ｐゴシック" charset="0"/>
              </a:rPr>
              <a:t>Benadruk:</a:t>
            </a:r>
          </a:p>
          <a:p>
            <a:r>
              <a:rPr lang="nl-NL" sz="1200" b="0" i="0" u="none" strike="noStrike" kern="1200" dirty="0">
                <a:solidFill>
                  <a:schemeClr val="tx1"/>
                </a:solidFill>
                <a:effectLst/>
                <a:latin typeface="Verdana" charset="0"/>
                <a:ea typeface="ＭＳ Ｐゴシック" charset="0"/>
                <a:cs typeface="ＭＳ Ｐゴシック" charset="0"/>
              </a:rPr>
              <a:t>- Het gaat niet om klagen</a:t>
            </a:r>
          </a:p>
          <a:p>
            <a:r>
              <a:rPr lang="nl-NL" sz="1200" b="0" i="0" u="none" strike="noStrike" kern="1200" dirty="0">
                <a:solidFill>
                  <a:schemeClr val="tx1"/>
                </a:solidFill>
                <a:effectLst/>
                <a:latin typeface="Verdana" charset="0"/>
                <a:ea typeface="ＭＳ Ｐゴシック" charset="0"/>
                <a:cs typeface="ＭＳ Ｐゴシック" charset="0"/>
              </a:rPr>
              <a:t>- Het gaat om verbeteren</a:t>
            </a:r>
          </a:p>
          <a:p>
            <a:pPr marL="171450" indent="-171450">
              <a:buFontTx/>
              <a:buChar char="-"/>
            </a:pPr>
            <a:r>
              <a:rPr lang="nl-NL" sz="1200" b="0" i="0" u="none" strike="noStrike" kern="1200" dirty="0">
                <a:solidFill>
                  <a:schemeClr val="tx1"/>
                </a:solidFill>
                <a:effectLst/>
                <a:latin typeface="Verdana" charset="0"/>
                <a:ea typeface="ＭＳ Ｐゴシック" charset="0"/>
                <a:cs typeface="ＭＳ Ｐゴシック" charset="0"/>
              </a:rPr>
              <a:t>Alles wat genoemd wordt, blijft respectvol</a:t>
            </a:r>
          </a:p>
          <a:p>
            <a:pPr marL="171450" indent="-171450">
              <a:buFontTx/>
              <a:buChar char="-"/>
            </a:pPr>
            <a:endParaRPr lang="nl-NL" sz="1200" b="0" i="0" u="none" strike="noStrike" kern="1200" dirty="0">
              <a:solidFill>
                <a:schemeClr val="tx1"/>
              </a:solidFill>
              <a:effectLst/>
              <a:latin typeface="Verdana" charset="0"/>
              <a:ea typeface="ＭＳ Ｐゴシック" charset="0"/>
              <a:cs typeface="ＭＳ Ｐゴシック" charset="0"/>
            </a:endParaRPr>
          </a:p>
          <a:p>
            <a:r>
              <a:rPr lang="nl-NL" sz="1200" b="1" i="0" u="none" strike="noStrike" kern="1200" dirty="0">
                <a:solidFill>
                  <a:schemeClr val="tx1"/>
                </a:solidFill>
                <a:effectLst/>
                <a:latin typeface="Verdana" charset="0"/>
                <a:ea typeface="ＭＳ Ｐゴシック" charset="0"/>
                <a:cs typeface="ＭＳ Ｐゴシック" charset="0"/>
              </a:rPr>
              <a:t>Verdiep één of twee punten kort</a:t>
            </a:r>
          </a:p>
          <a:p>
            <a:r>
              <a:rPr lang="nl-NL" sz="1200" b="0" i="0" u="none" strike="noStrike" kern="1200" dirty="0">
                <a:solidFill>
                  <a:schemeClr val="tx1"/>
                </a:solidFill>
                <a:effectLst/>
                <a:latin typeface="Verdana" charset="0"/>
                <a:ea typeface="ＭＳ Ｐゴシック" charset="0"/>
                <a:cs typeface="ＭＳ Ｐゴシック" charset="0"/>
              </a:rPr>
              <a:t>Vraag bijvoorbeeld:</a:t>
            </a:r>
          </a:p>
          <a:p>
            <a:r>
              <a:rPr lang="nl-NL" sz="1200" b="0" i="0" u="none" strike="noStrike" kern="1200" dirty="0">
                <a:solidFill>
                  <a:schemeClr val="tx1"/>
                </a:solidFill>
                <a:effectLst/>
                <a:latin typeface="Verdana" charset="0"/>
                <a:ea typeface="ＭＳ Ｐゴシック" charset="0"/>
                <a:cs typeface="ＭＳ Ｐゴシック" charset="0"/>
              </a:rPr>
              <a:t>“Wat maakt dat dit zo veel energie kost?”</a:t>
            </a:r>
          </a:p>
          <a:p>
            <a:r>
              <a:rPr lang="nl-NL" sz="1200" b="0" i="0" u="none" strike="noStrike" kern="1200" dirty="0">
                <a:solidFill>
                  <a:schemeClr val="tx1"/>
                </a:solidFill>
                <a:effectLst/>
                <a:latin typeface="Verdana" charset="0"/>
                <a:ea typeface="ＭＳ Ｐゴシック" charset="0"/>
                <a:cs typeface="ＭＳ Ｐゴシック" charset="0"/>
              </a:rPr>
              <a:t>“Wat gebeurt er als dit vaak voorkomt?”</a:t>
            </a:r>
          </a:p>
          <a:p>
            <a:r>
              <a:rPr lang="nl-NL" sz="1200" b="0" i="0" u="none" strike="noStrike" kern="1200" dirty="0">
                <a:solidFill>
                  <a:schemeClr val="tx1"/>
                </a:solidFill>
                <a:effectLst/>
                <a:latin typeface="Verdana" charset="0"/>
                <a:ea typeface="ＭＳ Ｐゴシック" charset="0"/>
                <a:cs typeface="ＭＳ Ｐゴシック" charset="0"/>
              </a:rPr>
              <a:t>“Wat betekent dit voor veiligheid of kwaliteit?”</a:t>
            </a:r>
          </a:p>
        </p:txBody>
      </p:sp>
      <p:sp>
        <p:nvSpPr>
          <p:cNvPr id="4" name="Tijdelijke aanduiding voor dianummer 3">
            <a:extLst>
              <a:ext uri="{FF2B5EF4-FFF2-40B4-BE49-F238E27FC236}">
                <a16:creationId xmlns:a16="http://schemas.microsoft.com/office/drawing/2014/main" id="{8D430977-6220-46EF-CFF1-D17E9B480496}"/>
              </a:ext>
            </a:extLst>
          </p:cNvPr>
          <p:cNvSpPr>
            <a:spLocks noGrp="1"/>
          </p:cNvSpPr>
          <p:nvPr>
            <p:ph type="sldNum" sz="quarter" idx="5"/>
          </p:nvPr>
        </p:nvSpPr>
        <p:spPr/>
        <p:txBody>
          <a:bodyPr/>
          <a:lstStyle/>
          <a:p>
            <a:fld id="{9C29DBC2-9E02-5E40-AB1B-E3E16E5FC60E}" type="slidenum">
              <a:rPr lang="nl-NL" smtClean="0"/>
              <a:t>7</a:t>
            </a:fld>
            <a:endParaRPr lang="nl-NL"/>
          </a:p>
        </p:txBody>
      </p:sp>
    </p:spTree>
    <p:extLst>
      <p:ext uri="{BB962C8B-B14F-4D97-AF65-F5344CB8AC3E}">
        <p14:creationId xmlns:p14="http://schemas.microsoft.com/office/powerpoint/2010/main" val="2917159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4B60F-4337-6759-8F7A-B3584EE37BD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D6CA0FA-08CA-9160-87C6-64615353B35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6F0BBAA-86D7-1869-E646-1CBFD13BEE3B}"/>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nl-NL" sz="1200" b="0" i="0" u="none" strike="noStrike" kern="1200" dirty="0">
              <a:solidFill>
                <a:schemeClr val="tx1"/>
              </a:solidFill>
              <a:effectLst/>
              <a:latin typeface="Verdana" charset="0"/>
              <a:ea typeface="ＭＳ Ｐゴシック" charset="0"/>
              <a:cs typeface="ＭＳ Ｐゴシック" charset="0"/>
            </a:endParaRPr>
          </a:p>
        </p:txBody>
      </p:sp>
      <p:sp>
        <p:nvSpPr>
          <p:cNvPr id="4" name="Tijdelijke aanduiding voor dianummer 3">
            <a:extLst>
              <a:ext uri="{FF2B5EF4-FFF2-40B4-BE49-F238E27FC236}">
                <a16:creationId xmlns:a16="http://schemas.microsoft.com/office/drawing/2014/main" id="{0397602F-20F4-EBFC-CDE3-6710697443EA}"/>
              </a:ext>
            </a:extLst>
          </p:cNvPr>
          <p:cNvSpPr>
            <a:spLocks noGrp="1"/>
          </p:cNvSpPr>
          <p:nvPr>
            <p:ph type="sldNum" sz="quarter" idx="5"/>
          </p:nvPr>
        </p:nvSpPr>
        <p:spPr/>
        <p:txBody>
          <a:bodyPr/>
          <a:lstStyle/>
          <a:p>
            <a:fld id="{9C29DBC2-9E02-5E40-AB1B-E3E16E5FC60E}" type="slidenum">
              <a:rPr lang="nl-NL" smtClean="0"/>
              <a:t>8</a:t>
            </a:fld>
            <a:endParaRPr lang="nl-NL"/>
          </a:p>
        </p:txBody>
      </p:sp>
    </p:spTree>
    <p:extLst>
      <p:ext uri="{BB962C8B-B14F-4D97-AF65-F5344CB8AC3E}">
        <p14:creationId xmlns:p14="http://schemas.microsoft.com/office/powerpoint/2010/main" val="3383195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3707D-2C86-7066-8D86-06EAFBB64AF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5ED0F00-71DC-37E6-7006-0A903FDF5F2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A5EEFA9-436C-88D6-3DA2-05B5EF46FDD1}"/>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b="1" dirty="0"/>
              <a:t>Notitie voor de </a:t>
            </a:r>
            <a:r>
              <a:rPr lang="nl-NL" b="1" dirty="0" err="1"/>
              <a:t>toolboxleider</a:t>
            </a:r>
            <a:r>
              <a:rPr lang="nl-NL" b="1" dirty="0"/>
              <a:t>: </a:t>
            </a:r>
          </a:p>
          <a:p>
            <a:pPr eaLnBrk="1" hangingPunct="1"/>
            <a:endParaRPr lang="nl-NL" altLang="nl-NL" dirty="0">
              <a:latin typeface="Times New Roman" panose="02020603050405020304" pitchFamily="18" charset="0"/>
              <a:ea typeface="ＭＳ Ｐゴシック" panose="020B0600070205080204" pitchFamily="34" charset="-128"/>
            </a:endParaRPr>
          </a:p>
          <a:p>
            <a:r>
              <a:rPr lang="nl-NL" sz="1200" b="0" i="0" u="none" strike="noStrike" kern="1200" dirty="0">
                <a:solidFill>
                  <a:schemeClr val="tx1"/>
                </a:solidFill>
                <a:effectLst/>
                <a:latin typeface="Verdana" charset="0"/>
                <a:ea typeface="ＭＳ Ｐゴシック" charset="0"/>
                <a:cs typeface="ＭＳ Ｐゴシック" charset="0"/>
              </a:rPr>
              <a:t>Om gezonde werkdruk te houden, is het net zo belangrijk om te weten wat ons energie geeft in ons werk. Dat zijn de dingen waardoor je gemotiveerd blijft en plezier hebt in je werk.</a:t>
            </a:r>
          </a:p>
          <a:p>
            <a:endParaRPr lang="nl-NL" sz="1200" b="0" i="0" u="none" strike="noStrike" kern="1200" dirty="0">
              <a:solidFill>
                <a:schemeClr val="tx1"/>
              </a:solidFill>
              <a:effectLst/>
              <a:latin typeface="Verdana" charset="0"/>
              <a:ea typeface="ＭＳ Ｐゴシック" charset="0"/>
              <a:cs typeface="ＭＳ Ｐゴシック" charset="0"/>
            </a:endParaRPr>
          </a:p>
          <a:p>
            <a:r>
              <a:rPr lang="nl-NL" sz="1200" b="0" i="0" u="none" strike="noStrike" kern="1200" dirty="0">
                <a:solidFill>
                  <a:schemeClr val="tx1"/>
                </a:solidFill>
                <a:effectLst/>
                <a:latin typeface="Verdana" charset="0"/>
                <a:ea typeface="ＭＳ Ｐゴシック" charset="0"/>
                <a:cs typeface="ＭＳ Ｐゴシック" charset="0"/>
              </a:rPr>
              <a:t>Benadruk:</a:t>
            </a:r>
          </a:p>
          <a:p>
            <a:r>
              <a:rPr lang="nl-NL" sz="1200" b="0" i="0" u="none" strike="noStrike" kern="1200" dirty="0">
                <a:solidFill>
                  <a:schemeClr val="tx1"/>
                </a:solidFill>
                <a:effectLst/>
                <a:latin typeface="Verdana" charset="0"/>
                <a:ea typeface="ＭＳ Ｐゴシック" charset="0"/>
                <a:cs typeface="ＭＳ Ｐゴシック" charset="0"/>
              </a:rPr>
              <a:t>- Het gaat om positieve energie en motivatie</a:t>
            </a:r>
          </a:p>
          <a:p>
            <a:r>
              <a:rPr lang="nl-NL" sz="1200" b="0" i="0" u="none" strike="noStrike" kern="1200" dirty="0">
                <a:solidFill>
                  <a:schemeClr val="tx1"/>
                </a:solidFill>
                <a:effectLst/>
                <a:latin typeface="Verdana" charset="0"/>
                <a:ea typeface="ＭＳ Ｐゴシック" charset="0"/>
                <a:cs typeface="ＭＳ Ｐゴシック" charset="0"/>
              </a:rPr>
              <a:t>- Alles wat genoemd wordt, blijft respectvol</a:t>
            </a:r>
          </a:p>
          <a:p>
            <a:pPr marL="171450" indent="-171450">
              <a:buFontTx/>
              <a:buChar char="-"/>
            </a:pPr>
            <a:r>
              <a:rPr lang="nl-NL" sz="1200" b="0" i="0" u="none" strike="noStrike" kern="1200" dirty="0">
                <a:solidFill>
                  <a:schemeClr val="tx1"/>
                </a:solidFill>
                <a:effectLst/>
                <a:latin typeface="Verdana" charset="0"/>
                <a:ea typeface="ＭＳ Ｐゴシック" charset="0"/>
                <a:cs typeface="ＭＳ Ｐゴシック" charset="0"/>
              </a:rPr>
              <a:t>Dit helpt ons om energievreters in balans te brengen</a:t>
            </a:r>
          </a:p>
          <a:p>
            <a:pPr marL="171450" indent="-171450">
              <a:buFontTx/>
              <a:buChar char="-"/>
            </a:pPr>
            <a:endParaRPr lang="nl-NL" sz="1200" b="0" i="0" u="none" strike="noStrike" kern="1200" dirty="0">
              <a:solidFill>
                <a:schemeClr val="tx1"/>
              </a:solidFill>
              <a:effectLst/>
              <a:latin typeface="Verdana" charset="0"/>
              <a:ea typeface="ＭＳ Ｐゴシック" charset="0"/>
              <a:cs typeface="ＭＳ Ｐゴシック" charset="0"/>
            </a:endParaRPr>
          </a:p>
          <a:p>
            <a:r>
              <a:rPr lang="nl-NL" sz="1200" b="1" i="0" u="none" strike="noStrike" kern="1200" dirty="0">
                <a:solidFill>
                  <a:schemeClr val="tx1"/>
                </a:solidFill>
                <a:effectLst/>
                <a:latin typeface="Verdana" charset="0"/>
                <a:ea typeface="ＭＳ Ｐゴシック" charset="0"/>
                <a:cs typeface="ＭＳ Ｐゴシック" charset="0"/>
              </a:rPr>
              <a:t>Verdiep één of twee punten kort</a:t>
            </a:r>
          </a:p>
          <a:p>
            <a:r>
              <a:rPr lang="nl-NL" sz="1200" b="0" i="0" u="none" strike="noStrike" kern="1200" dirty="0">
                <a:solidFill>
                  <a:schemeClr val="tx1"/>
                </a:solidFill>
                <a:effectLst/>
                <a:latin typeface="Verdana" charset="0"/>
                <a:ea typeface="ＭＳ Ｐゴシック" charset="0"/>
                <a:cs typeface="ＭＳ Ｐゴシック" charset="0"/>
              </a:rPr>
              <a:t>Stel verdiepende vragen:</a:t>
            </a:r>
          </a:p>
          <a:p>
            <a:r>
              <a:rPr lang="nl-NL" sz="1200" b="0" i="0" u="none" strike="noStrike" kern="1200" dirty="0">
                <a:solidFill>
                  <a:schemeClr val="tx1"/>
                </a:solidFill>
                <a:effectLst/>
                <a:latin typeface="Verdana" charset="0"/>
                <a:ea typeface="ＭＳ Ｐゴシック" charset="0"/>
                <a:cs typeface="ＭＳ Ｐゴシック" charset="0"/>
              </a:rPr>
              <a:t>“Waarom geeft dit jou energie?”</a:t>
            </a:r>
          </a:p>
          <a:p>
            <a:r>
              <a:rPr lang="nl-NL" sz="1200" b="0" i="0" u="none" strike="noStrike" kern="1200" dirty="0">
                <a:solidFill>
                  <a:schemeClr val="tx1"/>
                </a:solidFill>
                <a:effectLst/>
                <a:latin typeface="Verdana" charset="0"/>
                <a:ea typeface="ＭＳ Ｐゴシック" charset="0"/>
                <a:cs typeface="ＭＳ Ｐゴシック" charset="0"/>
              </a:rPr>
              <a:t>“Wat gebeurt er als je dit vaak kunt doen?”</a:t>
            </a:r>
          </a:p>
          <a:p>
            <a:r>
              <a:rPr lang="nl-NL" sz="1200" b="0" i="0" u="none" strike="noStrike" kern="1200" dirty="0">
                <a:solidFill>
                  <a:schemeClr val="tx1"/>
                </a:solidFill>
                <a:effectLst/>
                <a:latin typeface="Verdana" charset="0"/>
                <a:ea typeface="ＭＳ Ｐゴシック" charset="0"/>
                <a:cs typeface="ＭＳ Ｐゴシック" charset="0"/>
              </a:rPr>
              <a:t>“Hoe draagt dit bij aan veilig werken en goede resultaten?”</a:t>
            </a:r>
          </a:p>
          <a:p>
            <a:pPr marL="171450" indent="-171450">
              <a:buFontTx/>
              <a:buChar char="-"/>
            </a:pPr>
            <a:endParaRPr lang="nl-NL" sz="1200" b="0" i="0" u="none" strike="noStrike" kern="1200" dirty="0">
              <a:solidFill>
                <a:schemeClr val="tx1"/>
              </a:solidFill>
              <a:effectLst/>
              <a:latin typeface="Verdana" charset="0"/>
              <a:ea typeface="ＭＳ Ｐゴシック" charset="0"/>
              <a:cs typeface="ＭＳ Ｐゴシック" charset="0"/>
            </a:endParaRPr>
          </a:p>
          <a:p>
            <a:pPr eaLnBrk="1" hangingPunct="1"/>
            <a:endParaRPr lang="nl-NL" altLang="nl-NL" dirty="0">
              <a:latin typeface="Times New Roman" panose="02020603050405020304" pitchFamily="18" charset="0"/>
              <a:ea typeface="ＭＳ Ｐゴシック" panose="020B0600070205080204" pitchFamily="34" charset="-128"/>
            </a:endParaRPr>
          </a:p>
        </p:txBody>
      </p:sp>
      <p:sp>
        <p:nvSpPr>
          <p:cNvPr id="4" name="Tijdelijke aanduiding voor dianummer 3">
            <a:extLst>
              <a:ext uri="{FF2B5EF4-FFF2-40B4-BE49-F238E27FC236}">
                <a16:creationId xmlns:a16="http://schemas.microsoft.com/office/drawing/2014/main" id="{9F3129FD-BF1E-88E0-1CAF-1A4CE7A1BA31}"/>
              </a:ext>
            </a:extLst>
          </p:cNvPr>
          <p:cNvSpPr>
            <a:spLocks noGrp="1"/>
          </p:cNvSpPr>
          <p:nvPr>
            <p:ph type="sldNum" sz="quarter" idx="5"/>
          </p:nvPr>
        </p:nvSpPr>
        <p:spPr/>
        <p:txBody>
          <a:bodyPr/>
          <a:lstStyle/>
          <a:p>
            <a:fld id="{9C29DBC2-9E02-5E40-AB1B-E3E16E5FC60E}" type="slidenum">
              <a:rPr lang="nl-NL" smtClean="0"/>
              <a:t>9</a:t>
            </a:fld>
            <a:endParaRPr lang="nl-NL"/>
          </a:p>
        </p:txBody>
      </p:sp>
    </p:spTree>
    <p:extLst>
      <p:ext uri="{BB962C8B-B14F-4D97-AF65-F5344CB8AC3E}">
        <p14:creationId xmlns:p14="http://schemas.microsoft.com/office/powerpoint/2010/main" val="1316012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6903CF-E40F-AD8D-F38D-5612A9EA35BE}"/>
              </a:ext>
            </a:extLst>
          </p:cNvPr>
          <p:cNvSpPr>
            <a:spLocks noGrp="1"/>
          </p:cNvSpPr>
          <p:nvPr>
            <p:ph type="ctrTitle"/>
          </p:nvPr>
        </p:nvSpPr>
        <p:spPr>
          <a:xfrm>
            <a:off x="848139" y="847493"/>
            <a:ext cx="10505661" cy="1299359"/>
          </a:xfrm>
        </p:spPr>
        <p:txBody>
          <a:bodyPr anchor="t" anchorCtr="0">
            <a:normAutofit/>
          </a:bodyPr>
          <a:lstStyle>
            <a:lvl1pPr algn="ctr">
              <a:defRPr sz="3000"/>
            </a:lvl1pPr>
          </a:lstStyle>
          <a:p>
            <a:r>
              <a:rPr lang="nl-NL" dirty="0"/>
              <a:t>Klik om stijl te bewerken</a:t>
            </a:r>
          </a:p>
        </p:txBody>
      </p:sp>
      <p:sp>
        <p:nvSpPr>
          <p:cNvPr id="3" name="Ondertitel 2">
            <a:extLst>
              <a:ext uri="{FF2B5EF4-FFF2-40B4-BE49-F238E27FC236}">
                <a16:creationId xmlns:a16="http://schemas.microsoft.com/office/drawing/2014/main" id="{8B0F0C89-A1BE-A078-D52C-0FC23138D0A9}"/>
              </a:ext>
            </a:extLst>
          </p:cNvPr>
          <p:cNvSpPr>
            <a:spLocks noGrp="1"/>
          </p:cNvSpPr>
          <p:nvPr>
            <p:ph type="subTitle" idx="1"/>
          </p:nvPr>
        </p:nvSpPr>
        <p:spPr>
          <a:xfrm>
            <a:off x="848139" y="2398642"/>
            <a:ext cx="10505661" cy="3684105"/>
          </a:xfrm>
        </p:spPr>
        <p:txBody>
          <a:bodyPr>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20271333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B91C9693-1A60-0B2A-0F83-6A7D08E99523}"/>
              </a:ext>
            </a:extLst>
          </p:cNvPr>
          <p:cNvSpPr>
            <a:spLocks noGrp="1"/>
          </p:cNvSpPr>
          <p:nvPr>
            <p:ph type="title"/>
          </p:nvPr>
        </p:nvSpPr>
        <p:spPr>
          <a:xfrm>
            <a:off x="838200" y="599607"/>
            <a:ext cx="10515600" cy="1091081"/>
          </a:xfrm>
        </p:spPr>
        <p:txBody>
          <a:bodyPr/>
          <a:lstStyle/>
          <a:p>
            <a:r>
              <a:rPr lang="nl-NL" dirty="0"/>
              <a:t>Klik om stijl te bewerken</a:t>
            </a:r>
          </a:p>
        </p:txBody>
      </p:sp>
      <p:sp>
        <p:nvSpPr>
          <p:cNvPr id="8" name="Tijdelijke aanduiding voor inhoud 2">
            <a:extLst>
              <a:ext uri="{FF2B5EF4-FFF2-40B4-BE49-F238E27FC236}">
                <a16:creationId xmlns:a16="http://schemas.microsoft.com/office/drawing/2014/main" id="{F68A5BC4-7A99-104E-7E0F-DC6CC68E1544}"/>
              </a:ext>
            </a:extLst>
          </p:cNvPr>
          <p:cNvSpPr>
            <a:spLocks noGrp="1"/>
          </p:cNvSpPr>
          <p:nvPr>
            <p:ph idx="1"/>
          </p:nvPr>
        </p:nvSpPr>
        <p:spPr>
          <a:xfrm>
            <a:off x="838200" y="1825625"/>
            <a:ext cx="10515600" cy="4351338"/>
          </a:xfrm>
        </p:spPr>
        <p:txBody>
          <a:body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742699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88C4EF-3CEA-C838-6F44-68CD095B61CA}"/>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49C6FB7-DEEE-875C-FDA6-ADA64BFF0CFE}"/>
              </a:ext>
            </a:extLst>
          </p:cNvPr>
          <p:cNvSpPr>
            <a:spLocks noGrp="1"/>
          </p:cNvSpPr>
          <p:nvPr>
            <p:ph sz="half" idx="1"/>
          </p:nvPr>
        </p:nvSpPr>
        <p:spPr>
          <a:xfrm>
            <a:off x="838200" y="1825625"/>
            <a:ext cx="5181600" cy="4351338"/>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p:txBody>
      </p:sp>
      <p:sp>
        <p:nvSpPr>
          <p:cNvPr id="4" name="Tijdelijke aanduiding voor inhoud 3">
            <a:extLst>
              <a:ext uri="{FF2B5EF4-FFF2-40B4-BE49-F238E27FC236}">
                <a16:creationId xmlns:a16="http://schemas.microsoft.com/office/drawing/2014/main" id="{7CBB6650-7867-1884-C58F-5D51317A080F}"/>
              </a:ext>
            </a:extLst>
          </p:cNvPr>
          <p:cNvSpPr>
            <a:spLocks noGrp="1"/>
          </p:cNvSpPr>
          <p:nvPr>
            <p:ph sz="half" idx="2"/>
          </p:nvPr>
        </p:nvSpPr>
        <p:spPr>
          <a:xfrm>
            <a:off x="6172200" y="1825625"/>
            <a:ext cx="5181600" cy="4351338"/>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1199294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B451A9-07CC-6BBF-2A47-1C276EED1044}"/>
              </a:ext>
            </a:extLst>
          </p:cNvPr>
          <p:cNvSpPr>
            <a:spLocks noGrp="1"/>
          </p:cNvSpPr>
          <p:nvPr>
            <p:ph type="title"/>
          </p:nvPr>
        </p:nvSpPr>
        <p:spPr>
          <a:xfrm>
            <a:off x="839788" y="365125"/>
            <a:ext cx="10515600" cy="1325563"/>
          </a:xfrm>
          <a:prstGeom prst="rect">
            <a:avLst/>
          </a:prstGeo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FBB2B48-C3D3-4054-97F2-C1D493EE0DC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3E49832-8819-19FB-CDF7-908B142FB597}"/>
              </a:ext>
            </a:extLst>
          </p:cNvPr>
          <p:cNvSpPr>
            <a:spLocks noGrp="1"/>
          </p:cNvSpPr>
          <p:nvPr>
            <p:ph sz="half" idx="2"/>
          </p:nvPr>
        </p:nvSpPr>
        <p:spPr>
          <a:xfrm>
            <a:off x="839788" y="2505075"/>
            <a:ext cx="5157787" cy="3684588"/>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p:txBody>
      </p:sp>
      <p:sp>
        <p:nvSpPr>
          <p:cNvPr id="5" name="Tijdelijke aanduiding voor tekst 4">
            <a:extLst>
              <a:ext uri="{FF2B5EF4-FFF2-40B4-BE49-F238E27FC236}">
                <a16:creationId xmlns:a16="http://schemas.microsoft.com/office/drawing/2014/main" id="{CC18C054-D653-D09E-E0DB-2D87E08E306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BA075E0-4CD1-913F-BE4C-17C8BF485AE6}"/>
              </a:ext>
            </a:extLst>
          </p:cNvPr>
          <p:cNvSpPr>
            <a:spLocks noGrp="1"/>
          </p:cNvSpPr>
          <p:nvPr>
            <p:ph sz="quarter" idx="4"/>
          </p:nvPr>
        </p:nvSpPr>
        <p:spPr>
          <a:xfrm>
            <a:off x="6172200" y="2505075"/>
            <a:ext cx="5183188" cy="3684588"/>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502057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1905D1-8E13-AED7-B56C-58535B26EA6D}"/>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Tree>
    <p:extLst>
      <p:ext uri="{BB962C8B-B14F-4D97-AF65-F5344CB8AC3E}">
        <p14:creationId xmlns:p14="http://schemas.microsoft.com/office/powerpoint/2010/main" val="393150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344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FDF9BF-2558-C5E6-655F-516C8D7B61C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101C790-0038-FF56-01FF-6AE15CA8FC1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B09D524-74EE-DFBF-2FF7-3C036F7B016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2084868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00FCEA-199A-AD5B-B031-B96F57D313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CBFB1CB-BD1E-2D76-1DAD-C28075CE68D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9A1B883-5725-932E-CE70-6C000E3C1E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2462577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D2109990-4A5C-A623-CCAD-3E3FAED84891}"/>
              </a:ext>
            </a:extLst>
          </p:cNvPr>
          <p:cNvSpPr>
            <a:spLocks noGrp="1"/>
          </p:cNvSpPr>
          <p:nvPr>
            <p:ph type="ctrTitle"/>
          </p:nvPr>
        </p:nvSpPr>
        <p:spPr>
          <a:xfrm>
            <a:off x="848139" y="847493"/>
            <a:ext cx="10505661" cy="1299359"/>
          </a:xfrm>
        </p:spPr>
        <p:txBody>
          <a:bodyPr anchor="t" anchorCtr="0">
            <a:normAutofit/>
          </a:bodyPr>
          <a:lstStyle>
            <a:lvl1pPr algn="ctr">
              <a:defRPr sz="3000"/>
            </a:lvl1pPr>
          </a:lstStyle>
          <a:p>
            <a:r>
              <a:rPr lang="nl-NL" dirty="0"/>
              <a:t>Klik om stijl te bewerken</a:t>
            </a:r>
          </a:p>
        </p:txBody>
      </p:sp>
      <p:sp>
        <p:nvSpPr>
          <p:cNvPr id="8" name="Ondertitel 2">
            <a:extLst>
              <a:ext uri="{FF2B5EF4-FFF2-40B4-BE49-F238E27FC236}">
                <a16:creationId xmlns:a16="http://schemas.microsoft.com/office/drawing/2014/main" id="{A8848FA7-3ED5-B7AA-887B-76F7B1B1FB2B}"/>
              </a:ext>
            </a:extLst>
          </p:cNvPr>
          <p:cNvSpPr>
            <a:spLocks noGrp="1"/>
          </p:cNvSpPr>
          <p:nvPr>
            <p:ph type="subTitle" idx="1"/>
          </p:nvPr>
        </p:nvSpPr>
        <p:spPr>
          <a:xfrm>
            <a:off x="848139" y="2398642"/>
            <a:ext cx="10505661" cy="3684105"/>
          </a:xfrm>
        </p:spPr>
        <p:txBody>
          <a:bodyPr>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13977045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B91C9693-1A60-0B2A-0F83-6A7D08E99523}"/>
              </a:ext>
            </a:extLst>
          </p:cNvPr>
          <p:cNvSpPr>
            <a:spLocks noGrp="1"/>
          </p:cNvSpPr>
          <p:nvPr>
            <p:ph type="title"/>
          </p:nvPr>
        </p:nvSpPr>
        <p:spPr>
          <a:xfrm>
            <a:off x="838200" y="599607"/>
            <a:ext cx="10515600" cy="1091081"/>
          </a:xfrm>
        </p:spPr>
        <p:txBody>
          <a:bodyPr/>
          <a:lstStyle/>
          <a:p>
            <a:r>
              <a:rPr lang="nl-NL" dirty="0"/>
              <a:t>Klik om stijl te bewerken</a:t>
            </a:r>
          </a:p>
        </p:txBody>
      </p:sp>
      <p:sp>
        <p:nvSpPr>
          <p:cNvPr id="8" name="Tijdelijke aanduiding voor inhoud 2">
            <a:extLst>
              <a:ext uri="{FF2B5EF4-FFF2-40B4-BE49-F238E27FC236}">
                <a16:creationId xmlns:a16="http://schemas.microsoft.com/office/drawing/2014/main" id="{F68A5BC4-7A99-104E-7E0F-DC6CC68E1544}"/>
              </a:ext>
            </a:extLst>
          </p:cNvPr>
          <p:cNvSpPr>
            <a:spLocks noGrp="1"/>
          </p:cNvSpPr>
          <p:nvPr>
            <p:ph idx="1"/>
          </p:nvPr>
        </p:nvSpPr>
        <p:spPr>
          <a:xfrm>
            <a:off x="838200" y="1825625"/>
            <a:ext cx="10515600" cy="4351338"/>
          </a:xfrm>
        </p:spPr>
        <p:txBody>
          <a:body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1883034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88C4EF-3CEA-C838-6F44-68CD095B61CA}"/>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49C6FB7-DEEE-875C-FDA6-ADA64BFF0CFE}"/>
              </a:ext>
            </a:extLst>
          </p:cNvPr>
          <p:cNvSpPr>
            <a:spLocks noGrp="1"/>
          </p:cNvSpPr>
          <p:nvPr>
            <p:ph sz="half" idx="1"/>
          </p:nvPr>
        </p:nvSpPr>
        <p:spPr>
          <a:xfrm>
            <a:off x="838200" y="1825625"/>
            <a:ext cx="5181600" cy="4351338"/>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p:txBody>
      </p:sp>
      <p:sp>
        <p:nvSpPr>
          <p:cNvPr id="4" name="Tijdelijke aanduiding voor inhoud 3">
            <a:extLst>
              <a:ext uri="{FF2B5EF4-FFF2-40B4-BE49-F238E27FC236}">
                <a16:creationId xmlns:a16="http://schemas.microsoft.com/office/drawing/2014/main" id="{7CBB6650-7867-1884-C58F-5D51317A080F}"/>
              </a:ext>
            </a:extLst>
          </p:cNvPr>
          <p:cNvSpPr>
            <a:spLocks noGrp="1"/>
          </p:cNvSpPr>
          <p:nvPr>
            <p:ph sz="half" idx="2"/>
          </p:nvPr>
        </p:nvSpPr>
        <p:spPr>
          <a:xfrm>
            <a:off x="6172200" y="1825625"/>
            <a:ext cx="5181600" cy="4351338"/>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146809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6C9FE9-8AEB-CF6C-83D7-DF4E903598AE}"/>
              </a:ext>
            </a:extLst>
          </p:cNvPr>
          <p:cNvSpPr>
            <a:spLocks noGrp="1"/>
          </p:cNvSpPr>
          <p:nvPr>
            <p:ph type="title"/>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D5C62901-FF00-CD34-E0F0-95D37F8BFF1F}"/>
              </a:ext>
            </a:extLst>
          </p:cNvPr>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1014119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B451A9-07CC-6BBF-2A47-1C276EED1044}"/>
              </a:ext>
            </a:extLst>
          </p:cNvPr>
          <p:cNvSpPr>
            <a:spLocks noGrp="1"/>
          </p:cNvSpPr>
          <p:nvPr>
            <p:ph type="title"/>
          </p:nvPr>
        </p:nvSpPr>
        <p:spPr>
          <a:xfrm>
            <a:off x="839788" y="365125"/>
            <a:ext cx="10515600" cy="1325563"/>
          </a:xfrm>
          <a:prstGeom prst="rect">
            <a:avLst/>
          </a:prstGeo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FBB2B48-C3D3-4054-97F2-C1D493EE0DC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3E49832-8819-19FB-CDF7-908B142FB597}"/>
              </a:ext>
            </a:extLst>
          </p:cNvPr>
          <p:cNvSpPr>
            <a:spLocks noGrp="1"/>
          </p:cNvSpPr>
          <p:nvPr>
            <p:ph sz="half" idx="2"/>
          </p:nvPr>
        </p:nvSpPr>
        <p:spPr>
          <a:xfrm>
            <a:off x="839788" y="2505075"/>
            <a:ext cx="5157787" cy="3684588"/>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p:txBody>
      </p:sp>
      <p:sp>
        <p:nvSpPr>
          <p:cNvPr id="5" name="Tijdelijke aanduiding voor tekst 4">
            <a:extLst>
              <a:ext uri="{FF2B5EF4-FFF2-40B4-BE49-F238E27FC236}">
                <a16:creationId xmlns:a16="http://schemas.microsoft.com/office/drawing/2014/main" id="{CC18C054-D653-D09E-E0DB-2D87E08E306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BA075E0-4CD1-913F-BE4C-17C8BF485AE6}"/>
              </a:ext>
            </a:extLst>
          </p:cNvPr>
          <p:cNvSpPr>
            <a:spLocks noGrp="1"/>
          </p:cNvSpPr>
          <p:nvPr>
            <p:ph sz="quarter" idx="4"/>
          </p:nvPr>
        </p:nvSpPr>
        <p:spPr>
          <a:xfrm>
            <a:off x="6172200" y="2505075"/>
            <a:ext cx="5183188" cy="3684588"/>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3748278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1905D1-8E13-AED7-B56C-58535B26EA6D}"/>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Tree>
    <p:extLst>
      <p:ext uri="{BB962C8B-B14F-4D97-AF65-F5344CB8AC3E}">
        <p14:creationId xmlns:p14="http://schemas.microsoft.com/office/powerpoint/2010/main" val="1536274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5597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FDF9BF-2558-C5E6-655F-516C8D7B61C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101C790-0038-FF56-01FF-6AE15CA8FC1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B09D524-74EE-DFBF-2FF7-3C036F7B016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3052504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00FCEA-199A-AD5B-B031-B96F57D313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CBFB1CB-BD1E-2D76-1DAD-C28075CE68D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9A1B883-5725-932E-CE70-6C000E3C1E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25265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C88C6D-6C2C-D49C-FAF0-A2AF0322E86D}"/>
              </a:ext>
            </a:extLst>
          </p:cNvPr>
          <p:cNvSpPr>
            <a:spLocks noGrp="1"/>
          </p:cNvSpPr>
          <p:nvPr>
            <p:ph type="title"/>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68A0DD0E-58D0-54DC-C29E-8F2E6DE8F0F2}"/>
              </a:ext>
            </a:extLst>
          </p:cNvPr>
          <p:cNvSpPr>
            <a:spLocks noGrp="1"/>
          </p:cNvSpPr>
          <p:nvPr>
            <p:ph sz="half" idx="1"/>
          </p:nvPr>
        </p:nvSpPr>
        <p:spPr>
          <a:xfrm>
            <a:off x="838200" y="1825625"/>
            <a:ext cx="5181600" cy="4351338"/>
          </a:xfrm>
        </p:spPr>
        <p:txBody>
          <a:bodyPr/>
          <a:lstStyle/>
          <a:p>
            <a:pPr lvl="0"/>
            <a:r>
              <a:rPr lang="nl-NL" dirty="0"/>
              <a:t>Klikken om de tekststijl van het model te bewerken</a:t>
            </a:r>
          </a:p>
          <a:p>
            <a:pPr lvl="1"/>
            <a:r>
              <a:rPr lang="nl-NL" dirty="0"/>
              <a:t>Tweede niveau</a:t>
            </a:r>
          </a:p>
          <a:p>
            <a:pPr lvl="2"/>
            <a:r>
              <a:rPr lang="nl-NL" dirty="0"/>
              <a:t>Derde niveau</a:t>
            </a:r>
          </a:p>
        </p:txBody>
      </p:sp>
      <p:sp>
        <p:nvSpPr>
          <p:cNvPr id="4" name="Tijdelijke aanduiding voor inhoud 3">
            <a:extLst>
              <a:ext uri="{FF2B5EF4-FFF2-40B4-BE49-F238E27FC236}">
                <a16:creationId xmlns:a16="http://schemas.microsoft.com/office/drawing/2014/main" id="{093C59C1-87C1-6413-A1E2-18BD1C38A208}"/>
              </a:ext>
            </a:extLst>
          </p:cNvPr>
          <p:cNvSpPr>
            <a:spLocks noGrp="1"/>
          </p:cNvSpPr>
          <p:nvPr>
            <p:ph sz="half" idx="2"/>
          </p:nvPr>
        </p:nvSpPr>
        <p:spPr>
          <a:xfrm>
            <a:off x="6172200" y="1825625"/>
            <a:ext cx="5181600" cy="4351338"/>
          </a:xfrm>
        </p:spPr>
        <p:txBody>
          <a:body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403816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D84C65-8B7C-D016-31F8-BBD1B58FCEA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86E5838-03B0-09BA-56AE-AC24D76B7B0B}"/>
              </a:ext>
            </a:extLst>
          </p:cNvPr>
          <p:cNvSpPr>
            <a:spLocks noGrp="1"/>
          </p:cNvSpPr>
          <p:nvPr>
            <p:ph type="body" idx="1"/>
          </p:nvPr>
        </p:nvSpPr>
        <p:spPr>
          <a:xfrm>
            <a:off x="839788" y="1681163"/>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4" name="Tijdelijke aanduiding voor inhoud 3">
            <a:extLst>
              <a:ext uri="{FF2B5EF4-FFF2-40B4-BE49-F238E27FC236}">
                <a16:creationId xmlns:a16="http://schemas.microsoft.com/office/drawing/2014/main" id="{51874D1F-CC25-10E7-81E0-E10D5F16D7D2}"/>
              </a:ext>
            </a:extLst>
          </p:cNvPr>
          <p:cNvSpPr>
            <a:spLocks noGrp="1"/>
          </p:cNvSpPr>
          <p:nvPr>
            <p:ph sz="half" idx="2"/>
          </p:nvPr>
        </p:nvSpPr>
        <p:spPr>
          <a:xfrm>
            <a:off x="839788" y="2505075"/>
            <a:ext cx="5157787" cy="3684588"/>
          </a:xfrm>
        </p:spPr>
        <p:txBody>
          <a:bodyPr/>
          <a:lstStyle/>
          <a:p>
            <a:pPr lvl="0"/>
            <a:r>
              <a:rPr lang="nl-NL" dirty="0"/>
              <a:t>Klikken om de tekststijl van het model te bewerken</a:t>
            </a:r>
          </a:p>
          <a:p>
            <a:pPr lvl="1"/>
            <a:r>
              <a:rPr lang="nl-NL" dirty="0"/>
              <a:t>Tweede niveau</a:t>
            </a:r>
          </a:p>
          <a:p>
            <a:pPr lvl="2"/>
            <a:r>
              <a:rPr lang="nl-NL" dirty="0"/>
              <a:t>Derde niveau</a:t>
            </a:r>
          </a:p>
        </p:txBody>
      </p:sp>
      <p:sp>
        <p:nvSpPr>
          <p:cNvPr id="5" name="Tijdelijke aanduiding voor tekst 4">
            <a:extLst>
              <a:ext uri="{FF2B5EF4-FFF2-40B4-BE49-F238E27FC236}">
                <a16:creationId xmlns:a16="http://schemas.microsoft.com/office/drawing/2014/main" id="{C34B8AA2-FFA9-296A-8EEE-43019FA8F0EB}"/>
              </a:ext>
            </a:extLst>
          </p:cNvPr>
          <p:cNvSpPr>
            <a:spLocks noGrp="1"/>
          </p:cNvSpPr>
          <p:nvPr>
            <p:ph type="body" sz="quarter" idx="3"/>
          </p:nvPr>
        </p:nvSpPr>
        <p:spPr>
          <a:xfrm>
            <a:off x="6172200"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6" name="Tijdelijke aanduiding voor inhoud 5">
            <a:extLst>
              <a:ext uri="{FF2B5EF4-FFF2-40B4-BE49-F238E27FC236}">
                <a16:creationId xmlns:a16="http://schemas.microsoft.com/office/drawing/2014/main" id="{06C3EEE7-4C50-B91A-3D31-247759EFA5EF}"/>
              </a:ext>
            </a:extLst>
          </p:cNvPr>
          <p:cNvSpPr>
            <a:spLocks noGrp="1"/>
          </p:cNvSpPr>
          <p:nvPr>
            <p:ph sz="quarter" idx="4"/>
          </p:nvPr>
        </p:nvSpPr>
        <p:spPr>
          <a:xfrm>
            <a:off x="6172200" y="2505075"/>
            <a:ext cx="5183188" cy="3684588"/>
          </a:xfrm>
        </p:spPr>
        <p:txBody>
          <a:body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2728198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83B295-4B93-27DD-7A5F-4649780BA231}"/>
              </a:ext>
            </a:extLst>
          </p:cNvPr>
          <p:cNvSpPr>
            <a:spLocks noGrp="1"/>
          </p:cNvSpPr>
          <p:nvPr>
            <p:ph type="title"/>
          </p:nvPr>
        </p:nvSpPr>
        <p:spPr>
          <a:xfrm>
            <a:off x="838200" y="599608"/>
            <a:ext cx="10515600" cy="906904"/>
          </a:xfrm>
        </p:spPr>
        <p:txBody>
          <a:bodyPr/>
          <a:lstStyle/>
          <a:p>
            <a:r>
              <a:rPr lang="nl-NL" dirty="0"/>
              <a:t>Klik om stijl te bewerken</a:t>
            </a:r>
          </a:p>
        </p:txBody>
      </p:sp>
    </p:spTree>
    <p:extLst>
      <p:ext uri="{BB962C8B-B14F-4D97-AF65-F5344CB8AC3E}">
        <p14:creationId xmlns:p14="http://schemas.microsoft.com/office/powerpoint/2010/main" val="1715464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482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1AFC75-0219-2F44-E0BF-A49B68C3AC2A}"/>
              </a:ext>
            </a:extLst>
          </p:cNvPr>
          <p:cNvSpPr>
            <a:spLocks noGrp="1"/>
          </p:cNvSpPr>
          <p:nvPr>
            <p:ph type="title"/>
          </p:nvPr>
        </p:nvSpPr>
        <p:spPr>
          <a:xfrm>
            <a:off x="839788" y="987424"/>
            <a:ext cx="3932237" cy="1069975"/>
          </a:xfrm>
        </p:spPr>
        <p:txBody>
          <a:bodyPr anchor="t" anchorCtr="0">
            <a:normAutofit/>
          </a:bodyPr>
          <a:lstStyle>
            <a:lvl1pPr>
              <a:defRPr sz="3000"/>
            </a:lvl1pPr>
          </a:lstStyle>
          <a:p>
            <a:r>
              <a:rPr lang="nl-NL" dirty="0"/>
              <a:t>Klik om stijl te bewerken</a:t>
            </a:r>
          </a:p>
        </p:txBody>
      </p:sp>
      <p:sp>
        <p:nvSpPr>
          <p:cNvPr id="3" name="Tijdelijke aanduiding voor inhoud 2">
            <a:extLst>
              <a:ext uri="{FF2B5EF4-FFF2-40B4-BE49-F238E27FC236}">
                <a16:creationId xmlns:a16="http://schemas.microsoft.com/office/drawing/2014/main" id="{4B2704AC-6C53-DD61-08CC-4329C24E9A7F}"/>
              </a:ext>
            </a:extLst>
          </p:cNvPr>
          <p:cNvSpPr>
            <a:spLocks noGrp="1"/>
          </p:cNvSpPr>
          <p:nvPr>
            <p:ph idx="1"/>
          </p:nvPr>
        </p:nvSpPr>
        <p:spPr>
          <a:xfrm>
            <a:off x="5183188" y="987425"/>
            <a:ext cx="6172200" cy="4873625"/>
          </a:xfrm>
        </p:spPr>
        <p:txBody>
          <a:bodyPr>
            <a:normAutofit/>
          </a:bodyPr>
          <a:lstStyle>
            <a:lvl1pPr>
              <a:defRPr sz="1400"/>
            </a:lvl1pPr>
            <a:lvl2pPr>
              <a:defRPr sz="1400"/>
            </a:lvl2pPr>
            <a:lvl3pPr>
              <a:defRPr sz="1400"/>
            </a:lvl3pPr>
            <a:lvl4pPr>
              <a:defRPr sz="2000"/>
            </a:lvl4pPr>
            <a:lvl5pPr>
              <a:defRPr sz="2000"/>
            </a:lvl5pPr>
            <a:lvl6pPr>
              <a:defRPr sz="2000"/>
            </a:lvl6pPr>
            <a:lvl7pPr>
              <a:defRPr sz="2000"/>
            </a:lvl7pPr>
            <a:lvl8pPr>
              <a:defRPr sz="2000"/>
            </a:lvl8pPr>
            <a:lvl9pPr>
              <a:defRPr sz="2000"/>
            </a:lvl9pPr>
          </a:lstStyle>
          <a:p>
            <a:pPr lvl="0"/>
            <a:r>
              <a:rPr lang="nl-NL" dirty="0"/>
              <a:t>Klikken om de tekststijl van het model te bewerken</a:t>
            </a:r>
          </a:p>
          <a:p>
            <a:pPr lvl="1"/>
            <a:r>
              <a:rPr lang="nl-NL" dirty="0"/>
              <a:t>Tweede niveau</a:t>
            </a:r>
          </a:p>
          <a:p>
            <a:pPr lvl="2"/>
            <a:r>
              <a:rPr lang="nl-NL" dirty="0"/>
              <a:t>Derde niveau</a:t>
            </a:r>
          </a:p>
        </p:txBody>
      </p:sp>
      <p:sp>
        <p:nvSpPr>
          <p:cNvPr id="4" name="Tijdelijke aanduiding voor tekst 3">
            <a:extLst>
              <a:ext uri="{FF2B5EF4-FFF2-40B4-BE49-F238E27FC236}">
                <a16:creationId xmlns:a16="http://schemas.microsoft.com/office/drawing/2014/main" id="{F79653E8-37E4-C7CF-91D7-656DC55D0160}"/>
              </a:ext>
            </a:extLst>
          </p:cNvPr>
          <p:cNvSpPr>
            <a:spLocks noGrp="1"/>
          </p:cNvSpPr>
          <p:nvPr>
            <p:ph type="body" sz="half" idx="2"/>
          </p:nvPr>
        </p:nvSpPr>
        <p:spPr>
          <a:xfrm>
            <a:off x="839788" y="2241030"/>
            <a:ext cx="3932237" cy="362795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Tree>
    <p:extLst>
      <p:ext uri="{BB962C8B-B14F-4D97-AF65-F5344CB8AC3E}">
        <p14:creationId xmlns:p14="http://schemas.microsoft.com/office/powerpoint/2010/main" val="3809370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B08A3BAC-1495-8167-5DEE-1B810287D9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8" name="Titel 1">
            <a:extLst>
              <a:ext uri="{FF2B5EF4-FFF2-40B4-BE49-F238E27FC236}">
                <a16:creationId xmlns:a16="http://schemas.microsoft.com/office/drawing/2014/main" id="{7A551EE5-4177-89A1-04CB-E4EB9F7C559E}"/>
              </a:ext>
            </a:extLst>
          </p:cNvPr>
          <p:cNvSpPr>
            <a:spLocks noGrp="1"/>
          </p:cNvSpPr>
          <p:nvPr>
            <p:ph type="title"/>
          </p:nvPr>
        </p:nvSpPr>
        <p:spPr>
          <a:xfrm>
            <a:off x="839788" y="987424"/>
            <a:ext cx="3932237" cy="1069975"/>
          </a:xfrm>
        </p:spPr>
        <p:txBody>
          <a:bodyPr anchor="t" anchorCtr="0">
            <a:normAutofit/>
          </a:bodyPr>
          <a:lstStyle>
            <a:lvl1pPr>
              <a:defRPr sz="3000"/>
            </a:lvl1pPr>
          </a:lstStyle>
          <a:p>
            <a:r>
              <a:rPr lang="nl-NL" dirty="0"/>
              <a:t>Klik om stijl te bewerken</a:t>
            </a:r>
          </a:p>
        </p:txBody>
      </p:sp>
      <p:sp>
        <p:nvSpPr>
          <p:cNvPr id="9" name="Tijdelijke aanduiding voor tekst 3">
            <a:extLst>
              <a:ext uri="{FF2B5EF4-FFF2-40B4-BE49-F238E27FC236}">
                <a16:creationId xmlns:a16="http://schemas.microsoft.com/office/drawing/2014/main" id="{F548E75D-E2F0-7354-97E2-BD7A8A3730C4}"/>
              </a:ext>
            </a:extLst>
          </p:cNvPr>
          <p:cNvSpPr>
            <a:spLocks noGrp="1"/>
          </p:cNvSpPr>
          <p:nvPr>
            <p:ph type="body" sz="half" idx="2"/>
          </p:nvPr>
        </p:nvSpPr>
        <p:spPr>
          <a:xfrm>
            <a:off x="839788" y="2241030"/>
            <a:ext cx="3932237" cy="362795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Tree>
    <p:extLst>
      <p:ext uri="{BB962C8B-B14F-4D97-AF65-F5344CB8AC3E}">
        <p14:creationId xmlns:p14="http://schemas.microsoft.com/office/powerpoint/2010/main" val="1341403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D2109990-4A5C-A623-CCAD-3E3FAED84891}"/>
              </a:ext>
            </a:extLst>
          </p:cNvPr>
          <p:cNvSpPr>
            <a:spLocks noGrp="1"/>
          </p:cNvSpPr>
          <p:nvPr>
            <p:ph type="ctrTitle"/>
          </p:nvPr>
        </p:nvSpPr>
        <p:spPr>
          <a:xfrm>
            <a:off x="848139" y="847493"/>
            <a:ext cx="10505661" cy="1299359"/>
          </a:xfrm>
        </p:spPr>
        <p:txBody>
          <a:bodyPr anchor="t" anchorCtr="0">
            <a:normAutofit/>
          </a:bodyPr>
          <a:lstStyle>
            <a:lvl1pPr algn="ctr">
              <a:defRPr sz="3000"/>
            </a:lvl1pPr>
          </a:lstStyle>
          <a:p>
            <a:r>
              <a:rPr lang="nl-NL" dirty="0"/>
              <a:t>Klik om stijl te bewerken</a:t>
            </a:r>
          </a:p>
        </p:txBody>
      </p:sp>
      <p:sp>
        <p:nvSpPr>
          <p:cNvPr id="8" name="Ondertitel 2">
            <a:extLst>
              <a:ext uri="{FF2B5EF4-FFF2-40B4-BE49-F238E27FC236}">
                <a16:creationId xmlns:a16="http://schemas.microsoft.com/office/drawing/2014/main" id="{A8848FA7-3ED5-B7AA-887B-76F7B1B1FB2B}"/>
              </a:ext>
            </a:extLst>
          </p:cNvPr>
          <p:cNvSpPr>
            <a:spLocks noGrp="1"/>
          </p:cNvSpPr>
          <p:nvPr>
            <p:ph type="subTitle" idx="1"/>
          </p:nvPr>
        </p:nvSpPr>
        <p:spPr>
          <a:xfrm>
            <a:off x="848139" y="2398642"/>
            <a:ext cx="10505661" cy="3684105"/>
          </a:xfrm>
        </p:spPr>
        <p:txBody>
          <a:bodyPr>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6364749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png"/><Relationship Id="rId5" Type="http://schemas.openxmlformats.org/officeDocument/2006/relationships/slideLayout" Target="../slideLayouts/slideLayout13.xml"/><Relationship Id="rId10"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2.pn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5C343283-DAB4-CD4E-B9A5-9033E036D787}"/>
              </a:ext>
            </a:extLst>
          </p:cNvPr>
          <p:cNvPicPr>
            <a:picLocks noChangeAspect="1"/>
          </p:cNvPicPr>
          <p:nvPr userDrawn="1"/>
        </p:nvPicPr>
        <p:blipFill>
          <a:blip r:embed="rId10"/>
          <a:stretch>
            <a:fillRect/>
          </a:stretch>
        </p:blipFill>
        <p:spPr>
          <a:xfrm flipH="1">
            <a:off x="0" y="6356350"/>
            <a:ext cx="8597348" cy="501650"/>
          </a:xfrm>
          <a:prstGeom prst="rect">
            <a:avLst/>
          </a:prstGeom>
        </p:spPr>
      </p:pic>
      <p:sp>
        <p:nvSpPr>
          <p:cNvPr id="2" name="Tijdelijke aanduiding voor titel 1">
            <a:extLst>
              <a:ext uri="{FF2B5EF4-FFF2-40B4-BE49-F238E27FC236}">
                <a16:creationId xmlns:a16="http://schemas.microsoft.com/office/drawing/2014/main" id="{35EBA499-CB8E-8757-6CE8-509E86DAB95F}"/>
              </a:ext>
            </a:extLst>
          </p:cNvPr>
          <p:cNvSpPr>
            <a:spLocks noGrp="1"/>
          </p:cNvSpPr>
          <p:nvPr>
            <p:ph type="title"/>
          </p:nvPr>
        </p:nvSpPr>
        <p:spPr>
          <a:xfrm>
            <a:off x="838200" y="599607"/>
            <a:ext cx="10515600" cy="1091081"/>
          </a:xfrm>
          <a:prstGeom prst="rect">
            <a:avLst/>
          </a:prstGeom>
        </p:spPr>
        <p:txBody>
          <a:bodyPr vert="horz" lIns="91440" tIns="45720" rIns="91440" bIns="45720" rtlCol="0" anchor="t" anchorCtr="0">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6253A547-C78D-7C22-67AB-F89665D807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p:txBody>
      </p:sp>
      <p:pic>
        <p:nvPicPr>
          <p:cNvPr id="13" name="Afbeelding 12" descr="Afbeelding met Lettertype, Graphics, grafische vormgeving, logo&#10;&#10;Automatisch gegenereerde beschrijving">
            <a:extLst>
              <a:ext uri="{FF2B5EF4-FFF2-40B4-BE49-F238E27FC236}">
                <a16:creationId xmlns:a16="http://schemas.microsoft.com/office/drawing/2014/main" id="{947DEBA7-211F-B70A-6896-42CE64A25612}"/>
              </a:ext>
            </a:extLst>
          </p:cNvPr>
          <p:cNvPicPr>
            <a:picLocks noChangeAspect="1"/>
          </p:cNvPicPr>
          <p:nvPr userDrawn="1"/>
        </p:nvPicPr>
        <p:blipFill>
          <a:blip r:embed="rId11"/>
          <a:stretch>
            <a:fillRect/>
          </a:stretch>
        </p:blipFill>
        <p:spPr>
          <a:xfrm>
            <a:off x="9485037" y="6232294"/>
            <a:ext cx="1868763" cy="535494"/>
          </a:xfrm>
          <a:prstGeom prst="rect">
            <a:avLst/>
          </a:prstGeom>
        </p:spPr>
      </p:pic>
      <p:pic>
        <p:nvPicPr>
          <p:cNvPr id="10" name="Afbeelding 9">
            <a:extLst>
              <a:ext uri="{FF2B5EF4-FFF2-40B4-BE49-F238E27FC236}">
                <a16:creationId xmlns:a16="http://schemas.microsoft.com/office/drawing/2014/main" id="{A77BF7DD-20FA-1880-7BD6-C0400D5FB3DF}"/>
              </a:ext>
            </a:extLst>
          </p:cNvPr>
          <p:cNvPicPr>
            <a:picLocks noChangeAspect="1"/>
          </p:cNvPicPr>
          <p:nvPr userDrawn="1"/>
        </p:nvPicPr>
        <p:blipFill>
          <a:blip r:embed="rId12"/>
          <a:stretch>
            <a:fillRect/>
          </a:stretch>
        </p:blipFill>
        <p:spPr>
          <a:xfrm>
            <a:off x="919371" y="6460672"/>
            <a:ext cx="6415708" cy="269917"/>
          </a:xfrm>
          <a:prstGeom prst="rect">
            <a:avLst/>
          </a:prstGeom>
        </p:spPr>
      </p:pic>
    </p:spTree>
    <p:extLst>
      <p:ext uri="{BB962C8B-B14F-4D97-AF65-F5344CB8AC3E}">
        <p14:creationId xmlns:p14="http://schemas.microsoft.com/office/powerpoint/2010/main" val="2631226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3000" b="1" i="0" kern="1200" baseline="0">
          <a:solidFill>
            <a:srgbClr val="0086CD"/>
          </a:solidFill>
          <a:latin typeface="Arial" panose="020B0604020202020204"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Clr>
          <a:srgbClr val="E30613"/>
        </a:buClr>
        <a:buFont typeface="Arial" panose="020B0604020202020204" pitchFamily="34" charset="0"/>
        <a:buChar char="•"/>
        <a:defRPr sz="1400" b="0" i="0" kern="1200" baseline="0">
          <a:solidFill>
            <a:schemeClr val="tx1"/>
          </a:solidFill>
          <a:latin typeface="Arial" panose="020B0604020202020204"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rgbClr val="0086CD"/>
        </a:buClr>
        <a:buFont typeface="Arial" panose="020B0604020202020204" pitchFamily="34" charset="0"/>
        <a:buChar char="•"/>
        <a:defRPr sz="1400" b="0" i="0" kern="1200" baseline="0">
          <a:solidFill>
            <a:schemeClr val="tx1"/>
          </a:solidFill>
          <a:latin typeface="Arial" panose="020B0604020202020204"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400" b="0" i="0" kern="1200" baseline="0">
          <a:solidFill>
            <a:schemeClr val="tx1"/>
          </a:solidFill>
          <a:latin typeface="Arial" panose="020B0604020202020204"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rgbClr val="E30613"/>
        </a:buClr>
        <a:buFont typeface="Arial" panose="020B0604020202020204" pitchFamily="34" charset="0"/>
        <a:buChar char="•"/>
        <a:defRPr sz="14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rgbClr val="E30613"/>
        </a:buClr>
        <a:buFont typeface="Arial" panose="020B0604020202020204" pitchFamily="34" charset="0"/>
        <a:buChar char="•"/>
        <a:defRPr sz="14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Afbeelding 9" descr="Afbeelding met Lettertype, Graphics, grafische vormgeving, logo&#10;&#10;Automatisch gegenereerde beschrijving">
            <a:extLst>
              <a:ext uri="{FF2B5EF4-FFF2-40B4-BE49-F238E27FC236}">
                <a16:creationId xmlns:a16="http://schemas.microsoft.com/office/drawing/2014/main" id="{88FE2F72-4518-B9B4-99FA-14154F8CF92A}"/>
              </a:ext>
            </a:extLst>
          </p:cNvPr>
          <p:cNvPicPr>
            <a:picLocks noChangeAspect="1"/>
          </p:cNvPicPr>
          <p:nvPr userDrawn="1"/>
        </p:nvPicPr>
        <p:blipFill>
          <a:blip r:embed="rId10"/>
          <a:stretch>
            <a:fillRect/>
          </a:stretch>
        </p:blipFill>
        <p:spPr>
          <a:xfrm>
            <a:off x="9485037" y="6258393"/>
            <a:ext cx="1868763" cy="535494"/>
          </a:xfrm>
          <a:prstGeom prst="rect">
            <a:avLst/>
          </a:prstGeom>
        </p:spPr>
      </p:pic>
      <p:sp>
        <p:nvSpPr>
          <p:cNvPr id="16" name="Tijdelijke aanduiding voor titel 1">
            <a:extLst>
              <a:ext uri="{FF2B5EF4-FFF2-40B4-BE49-F238E27FC236}">
                <a16:creationId xmlns:a16="http://schemas.microsoft.com/office/drawing/2014/main" id="{F1623D7A-4819-9B65-A2AE-D067874B32D5}"/>
              </a:ext>
            </a:extLst>
          </p:cNvPr>
          <p:cNvSpPr>
            <a:spLocks noGrp="1"/>
          </p:cNvSpPr>
          <p:nvPr>
            <p:ph type="title"/>
          </p:nvPr>
        </p:nvSpPr>
        <p:spPr>
          <a:xfrm>
            <a:off x="838200" y="599607"/>
            <a:ext cx="10515600" cy="1091081"/>
          </a:xfrm>
          <a:prstGeom prst="rect">
            <a:avLst/>
          </a:prstGeom>
        </p:spPr>
        <p:txBody>
          <a:bodyPr vert="horz" lIns="91440" tIns="45720" rIns="91440" bIns="45720" rtlCol="0" anchor="t" anchorCtr="0">
            <a:normAutofit/>
          </a:bodyPr>
          <a:lstStyle/>
          <a:p>
            <a:r>
              <a:rPr lang="nl-NL" dirty="0"/>
              <a:t>Klik om stijl te bewerken</a:t>
            </a:r>
          </a:p>
        </p:txBody>
      </p:sp>
      <p:sp>
        <p:nvSpPr>
          <p:cNvPr id="17" name="Tijdelijke aanduiding voor tekst 2">
            <a:extLst>
              <a:ext uri="{FF2B5EF4-FFF2-40B4-BE49-F238E27FC236}">
                <a16:creationId xmlns:a16="http://schemas.microsoft.com/office/drawing/2014/main" id="{91F2A318-A921-BC6D-FF2E-6BCCEADA60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p:txBody>
      </p:sp>
      <p:pic>
        <p:nvPicPr>
          <p:cNvPr id="2" name="Afbeelding 1">
            <a:extLst>
              <a:ext uri="{FF2B5EF4-FFF2-40B4-BE49-F238E27FC236}">
                <a16:creationId xmlns:a16="http://schemas.microsoft.com/office/drawing/2014/main" id="{64D8CFF1-C3F7-B36C-11EC-8DF4F0DF4FE2}"/>
              </a:ext>
            </a:extLst>
          </p:cNvPr>
          <p:cNvPicPr>
            <a:picLocks noChangeAspect="1"/>
          </p:cNvPicPr>
          <p:nvPr userDrawn="1"/>
        </p:nvPicPr>
        <p:blipFill>
          <a:blip r:embed="rId11"/>
          <a:stretch>
            <a:fillRect/>
          </a:stretch>
        </p:blipFill>
        <p:spPr>
          <a:xfrm flipH="1">
            <a:off x="0" y="6356350"/>
            <a:ext cx="8597348" cy="501650"/>
          </a:xfrm>
          <a:prstGeom prst="rect">
            <a:avLst/>
          </a:prstGeom>
        </p:spPr>
      </p:pic>
    </p:spTree>
    <p:extLst>
      <p:ext uri="{BB962C8B-B14F-4D97-AF65-F5344CB8AC3E}">
        <p14:creationId xmlns:p14="http://schemas.microsoft.com/office/powerpoint/2010/main" val="250523910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 id="2147483664" r:id="rId5"/>
    <p:sldLayoutId id="2147483665" r:id="rId6"/>
    <p:sldLayoutId id="2147483666" r:id="rId7"/>
    <p:sldLayoutId id="2147483667" r:id="rId8"/>
  </p:sldLayoutIdLst>
  <p:txStyles>
    <p:titleStyle>
      <a:lvl1pPr algn="l" defTabSz="914400" rtl="0" eaLnBrk="1" latinLnBrk="0" hangingPunct="1">
        <a:lnSpc>
          <a:spcPct val="90000"/>
        </a:lnSpc>
        <a:spcBef>
          <a:spcPct val="0"/>
        </a:spcBef>
        <a:buNone/>
        <a:defRPr sz="3000" b="1" kern="1200" baseline="0">
          <a:solidFill>
            <a:srgbClr val="0086CD"/>
          </a:solidFill>
          <a:latin typeface="Arial" panose="020B0604020202020204"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Clr>
          <a:srgbClr val="E30613"/>
        </a:buClr>
        <a:buFont typeface="Arial" panose="020B0604020202020204" pitchFamily="34" charset="0"/>
        <a:buChar char="•"/>
        <a:defRPr sz="1400" kern="1200" baseline="0">
          <a:solidFill>
            <a:schemeClr val="tx1"/>
          </a:solidFill>
          <a:latin typeface="Arial" panose="020B0604020202020204"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rgbClr val="0086CD"/>
        </a:buClr>
        <a:buFont typeface="Arial" panose="020B0604020202020204" pitchFamily="34" charset="0"/>
        <a:buChar char="•"/>
        <a:defRPr sz="1400" kern="1200" baseline="0">
          <a:solidFill>
            <a:schemeClr val="tx1"/>
          </a:solidFill>
          <a:latin typeface="Arial" panose="020B0604020202020204"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baseline="0">
          <a:solidFill>
            <a:schemeClr val="tx1"/>
          </a:solidFill>
          <a:latin typeface="Arial" panose="020B0604020202020204"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Afbeelding 9" descr="Afbeelding met Lettertype, Graphics, grafische vormgeving, logo&#10;&#10;Automatisch gegenereerde beschrijving">
            <a:extLst>
              <a:ext uri="{FF2B5EF4-FFF2-40B4-BE49-F238E27FC236}">
                <a16:creationId xmlns:a16="http://schemas.microsoft.com/office/drawing/2014/main" id="{88FE2F72-4518-B9B4-99FA-14154F8CF92A}"/>
              </a:ext>
            </a:extLst>
          </p:cNvPr>
          <p:cNvPicPr>
            <a:picLocks noChangeAspect="1"/>
          </p:cNvPicPr>
          <p:nvPr userDrawn="1"/>
        </p:nvPicPr>
        <p:blipFill>
          <a:blip r:embed="rId10"/>
          <a:stretch>
            <a:fillRect/>
          </a:stretch>
        </p:blipFill>
        <p:spPr>
          <a:xfrm>
            <a:off x="9485037" y="6258393"/>
            <a:ext cx="1868763" cy="535494"/>
          </a:xfrm>
          <a:prstGeom prst="rect">
            <a:avLst/>
          </a:prstGeom>
        </p:spPr>
      </p:pic>
      <p:sp>
        <p:nvSpPr>
          <p:cNvPr id="16" name="Tijdelijke aanduiding voor titel 1">
            <a:extLst>
              <a:ext uri="{FF2B5EF4-FFF2-40B4-BE49-F238E27FC236}">
                <a16:creationId xmlns:a16="http://schemas.microsoft.com/office/drawing/2014/main" id="{F1623D7A-4819-9B65-A2AE-D067874B32D5}"/>
              </a:ext>
            </a:extLst>
          </p:cNvPr>
          <p:cNvSpPr>
            <a:spLocks noGrp="1"/>
          </p:cNvSpPr>
          <p:nvPr>
            <p:ph type="title"/>
          </p:nvPr>
        </p:nvSpPr>
        <p:spPr>
          <a:xfrm>
            <a:off x="838200" y="599607"/>
            <a:ext cx="10515600" cy="1091081"/>
          </a:xfrm>
          <a:prstGeom prst="rect">
            <a:avLst/>
          </a:prstGeom>
        </p:spPr>
        <p:txBody>
          <a:bodyPr vert="horz" lIns="91440" tIns="45720" rIns="91440" bIns="45720" rtlCol="0" anchor="t" anchorCtr="0">
            <a:normAutofit/>
          </a:bodyPr>
          <a:lstStyle/>
          <a:p>
            <a:r>
              <a:rPr lang="nl-NL" dirty="0"/>
              <a:t>Klik om stijl te bewerken</a:t>
            </a:r>
          </a:p>
        </p:txBody>
      </p:sp>
      <p:sp>
        <p:nvSpPr>
          <p:cNvPr id="17" name="Tijdelijke aanduiding voor tekst 2">
            <a:extLst>
              <a:ext uri="{FF2B5EF4-FFF2-40B4-BE49-F238E27FC236}">
                <a16:creationId xmlns:a16="http://schemas.microsoft.com/office/drawing/2014/main" id="{91F2A318-A921-BC6D-FF2E-6BCCEADA60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264268909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txStyles>
    <p:titleStyle>
      <a:lvl1pPr algn="l" defTabSz="914400" rtl="0" eaLnBrk="1" latinLnBrk="0" hangingPunct="1">
        <a:lnSpc>
          <a:spcPct val="90000"/>
        </a:lnSpc>
        <a:spcBef>
          <a:spcPct val="0"/>
        </a:spcBef>
        <a:buNone/>
        <a:defRPr sz="3000" b="1" kern="1200" baseline="0">
          <a:solidFill>
            <a:srgbClr val="0086CD"/>
          </a:solidFill>
          <a:latin typeface="Arial" panose="020B0604020202020204"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Clr>
          <a:srgbClr val="E30613"/>
        </a:buClr>
        <a:buFont typeface="Arial" panose="020B0604020202020204" pitchFamily="34" charset="0"/>
        <a:buChar char="•"/>
        <a:defRPr sz="1400" kern="1200" baseline="0">
          <a:solidFill>
            <a:schemeClr val="tx1"/>
          </a:solidFill>
          <a:latin typeface="Arial" panose="020B0604020202020204"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rgbClr val="0086CD"/>
        </a:buClr>
        <a:buFont typeface="Arial" panose="020B0604020202020204" pitchFamily="34" charset="0"/>
        <a:buChar char="•"/>
        <a:defRPr sz="1400" kern="1200" baseline="0">
          <a:solidFill>
            <a:schemeClr val="tx1"/>
          </a:solidFill>
          <a:latin typeface="Arial" panose="020B0604020202020204"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baseline="0">
          <a:solidFill>
            <a:schemeClr val="tx1"/>
          </a:solidFill>
          <a:latin typeface="Arial" panose="020B0604020202020204"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mailto:info@5xbeter.nl" TargetMode="External"/><Relationship Id="rId2" Type="http://schemas.openxmlformats.org/officeDocument/2006/relationships/image" Target="../media/image13.png"/><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hyperlink" Target="http://www.5xbeter.n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5xbeter.nl/" TargetMode="External"/><Relationship Id="rId2" Type="http://schemas.openxmlformats.org/officeDocument/2006/relationships/hyperlink" Target="mailto:info@5xbeter.nl" TargetMode="Externa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32EB3A4-8DC4-DF32-8145-84FFF7744E30}"/>
              </a:ext>
            </a:extLst>
          </p:cNvPr>
          <p:cNvPicPr>
            <a:picLocks noChangeAspect="1"/>
          </p:cNvPicPr>
          <p:nvPr/>
        </p:nvPicPr>
        <p:blipFill>
          <a:blip r:embed="rId3"/>
          <a:srcRect t="7488" b="37571"/>
          <a:stretch>
            <a:fillRect/>
          </a:stretch>
        </p:blipFill>
        <p:spPr>
          <a:xfrm>
            <a:off x="851367" y="1954161"/>
            <a:ext cx="10489265" cy="3841954"/>
          </a:xfrm>
          <a:prstGeom prst="rect">
            <a:avLst/>
          </a:prstGeom>
        </p:spPr>
      </p:pic>
      <p:sp>
        <p:nvSpPr>
          <p:cNvPr id="2" name="Titel 1">
            <a:extLst>
              <a:ext uri="{FF2B5EF4-FFF2-40B4-BE49-F238E27FC236}">
                <a16:creationId xmlns:a16="http://schemas.microsoft.com/office/drawing/2014/main" id="{95AB208A-05ED-1F6E-E3CD-8C3FCFF021A8}"/>
              </a:ext>
            </a:extLst>
          </p:cNvPr>
          <p:cNvSpPr>
            <a:spLocks noGrp="1"/>
          </p:cNvSpPr>
          <p:nvPr>
            <p:ph type="ctrTitle"/>
          </p:nvPr>
        </p:nvSpPr>
        <p:spPr>
          <a:xfrm>
            <a:off x="843169" y="428233"/>
            <a:ext cx="10505661" cy="1002361"/>
          </a:xfrm>
        </p:spPr>
        <p:txBody>
          <a:bodyPr/>
          <a:lstStyle/>
          <a:p>
            <a:r>
              <a:rPr lang="nl-NL" dirty="0" err="1">
                <a:latin typeface="Arial" panose="020B0604020202020204" pitchFamily="34" charset="0"/>
                <a:cs typeface="Arial" panose="020B0604020202020204" pitchFamily="34" charset="0"/>
              </a:rPr>
              <a:t>Toolbox</a:t>
            </a:r>
            <a:br>
              <a:rPr lang="nl-NL" dirty="0">
                <a:latin typeface="Arial" panose="020B0604020202020204" pitchFamily="34" charset="0"/>
                <a:cs typeface="Arial" panose="020B0604020202020204" pitchFamily="34" charset="0"/>
              </a:rPr>
            </a:br>
            <a:r>
              <a:rPr lang="nl-NL" dirty="0">
                <a:latin typeface="Arial" panose="020B0604020202020204" pitchFamily="34" charset="0"/>
                <a:cs typeface="Arial" panose="020B0604020202020204" pitchFamily="34" charset="0"/>
              </a:rPr>
              <a:t>Werkdruk</a:t>
            </a:r>
          </a:p>
        </p:txBody>
      </p:sp>
      <p:sp>
        <p:nvSpPr>
          <p:cNvPr id="3" name="Ondertitel 2">
            <a:extLst>
              <a:ext uri="{FF2B5EF4-FFF2-40B4-BE49-F238E27FC236}">
                <a16:creationId xmlns:a16="http://schemas.microsoft.com/office/drawing/2014/main" id="{61C324E1-BC5B-18EE-A0AD-DC4385409AF8}"/>
              </a:ext>
            </a:extLst>
          </p:cNvPr>
          <p:cNvSpPr>
            <a:spLocks noGrp="1"/>
          </p:cNvSpPr>
          <p:nvPr>
            <p:ph type="subTitle" idx="1"/>
          </p:nvPr>
        </p:nvSpPr>
        <p:spPr>
          <a:xfrm>
            <a:off x="843168" y="1430594"/>
            <a:ext cx="10505661" cy="366680"/>
          </a:xfrm>
        </p:spPr>
        <p:txBody>
          <a:bodyPr>
            <a:normAutofit/>
          </a:bodyPr>
          <a:lstStyle/>
          <a:p>
            <a:r>
              <a:rPr lang="nl-NL" sz="2000" dirty="0">
                <a:latin typeface="Arial" panose="020B0604020202020204" pitchFamily="34" charset="0"/>
                <a:cs typeface="Arial" panose="020B0604020202020204" pitchFamily="34" charset="0"/>
              </a:rPr>
              <a:t>Bedrijfsnaam en datum</a:t>
            </a:r>
          </a:p>
        </p:txBody>
      </p:sp>
    </p:spTree>
    <p:extLst>
      <p:ext uri="{BB962C8B-B14F-4D97-AF65-F5344CB8AC3E}">
        <p14:creationId xmlns:p14="http://schemas.microsoft.com/office/powerpoint/2010/main" val="3815730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63F02-9E53-FE18-F489-7FC3812D3C04}"/>
            </a:ext>
          </a:extLst>
        </p:cNvPr>
        <p:cNvGrpSpPr/>
        <p:nvPr/>
      </p:nvGrpSpPr>
      <p:grpSpPr>
        <a:xfrm>
          <a:off x="0" y="0"/>
          <a:ext cx="0" cy="0"/>
          <a:chOff x="0" y="0"/>
          <a:chExt cx="0" cy="0"/>
        </a:xfrm>
      </p:grpSpPr>
      <p:pic>
        <p:nvPicPr>
          <p:cNvPr id="5" name="Afbeelding 4" descr="Afbeelding met schermopname, Rechthoek&#10;&#10;Automatisch gegenereerde beschrijving">
            <a:extLst>
              <a:ext uri="{FF2B5EF4-FFF2-40B4-BE49-F238E27FC236}">
                <a16:creationId xmlns:a16="http://schemas.microsoft.com/office/drawing/2014/main" id="{7C2E466B-753D-2894-A7AF-BFD928994414}"/>
              </a:ext>
            </a:extLst>
          </p:cNvPr>
          <p:cNvPicPr>
            <a:picLocks noChangeAspect="1"/>
          </p:cNvPicPr>
          <p:nvPr/>
        </p:nvPicPr>
        <p:blipFill>
          <a:blip r:embed="rId3"/>
          <a:srcRect l="39518" r="-1" b="51404"/>
          <a:stretch>
            <a:fillRect/>
          </a:stretch>
        </p:blipFill>
        <p:spPr>
          <a:xfrm>
            <a:off x="-1" y="1444623"/>
            <a:ext cx="4615541" cy="960857"/>
          </a:xfrm>
          <a:prstGeom prst="rect">
            <a:avLst/>
          </a:prstGeom>
        </p:spPr>
      </p:pic>
      <p:sp>
        <p:nvSpPr>
          <p:cNvPr id="2" name="Titel 1">
            <a:extLst>
              <a:ext uri="{FF2B5EF4-FFF2-40B4-BE49-F238E27FC236}">
                <a16:creationId xmlns:a16="http://schemas.microsoft.com/office/drawing/2014/main" id="{3EA54B0F-7461-DD98-849B-F6B06623A16F}"/>
              </a:ext>
            </a:extLst>
          </p:cNvPr>
          <p:cNvSpPr>
            <a:spLocks noGrp="1"/>
          </p:cNvSpPr>
          <p:nvPr>
            <p:ph type="ctrTitle"/>
          </p:nvPr>
        </p:nvSpPr>
        <p:spPr>
          <a:xfrm>
            <a:off x="843169" y="1678330"/>
            <a:ext cx="6869832" cy="649705"/>
          </a:xfrm>
        </p:spPr>
        <p:txBody>
          <a:bodyPr>
            <a:noAutofit/>
          </a:bodyPr>
          <a:lstStyle/>
          <a:p>
            <a:pPr algn="l"/>
            <a:r>
              <a:rPr lang="nl-NL" dirty="0">
                <a:solidFill>
                  <a:schemeClr val="bg1"/>
                </a:solidFill>
                <a:latin typeface="Arial" panose="020B0604020202020204" pitchFamily="34" charset="0"/>
                <a:cs typeface="Arial" panose="020B0604020202020204" pitchFamily="34" charset="0"/>
              </a:rPr>
              <a:t>Is werkdruk erg?</a:t>
            </a:r>
            <a:endParaRPr lang="nl-NL" b="0" dirty="0">
              <a:solidFill>
                <a:schemeClr val="bg1"/>
              </a:solidFill>
              <a:latin typeface="Arial" panose="020B0604020202020204" pitchFamily="34" charset="0"/>
              <a:cs typeface="Arial" panose="020B0604020202020204" pitchFamily="34" charset="0"/>
            </a:endParaRPr>
          </a:p>
        </p:txBody>
      </p:sp>
      <p:sp>
        <p:nvSpPr>
          <p:cNvPr id="3" name="Ondertitel 2">
            <a:extLst>
              <a:ext uri="{FF2B5EF4-FFF2-40B4-BE49-F238E27FC236}">
                <a16:creationId xmlns:a16="http://schemas.microsoft.com/office/drawing/2014/main" id="{0099439C-C9D1-9AE0-50B0-7937685E7339}"/>
              </a:ext>
            </a:extLst>
          </p:cNvPr>
          <p:cNvSpPr>
            <a:spLocks noGrp="1"/>
          </p:cNvSpPr>
          <p:nvPr>
            <p:ph type="subTitle" idx="1"/>
          </p:nvPr>
        </p:nvSpPr>
        <p:spPr>
          <a:xfrm>
            <a:off x="848139" y="6456947"/>
            <a:ext cx="8159503" cy="288758"/>
          </a:xfrm>
        </p:spPr>
        <p:txBody>
          <a:bodyPr/>
          <a:lstStyle/>
          <a:p>
            <a:pPr algn="l"/>
            <a:endParaRPr lang="nl-NL"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2C51BEFF-F712-27C8-F65B-9D7C0B88B8F2}"/>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r>
              <a:rPr lang="nl-NL" dirty="0">
                <a:latin typeface="Arial" panose="020B0604020202020204" pitchFamily="34" charset="0"/>
                <a:cs typeface="Arial" panose="020B0604020202020204" pitchFamily="34" charset="0"/>
              </a:rPr>
              <a:t>Werk veilig en gezond  </a:t>
            </a:r>
            <a:r>
              <a:rPr lang="nl-NL" dirty="0">
                <a:solidFill>
                  <a:srgbClr val="E30613"/>
                </a:solidFill>
                <a:latin typeface="Arial" panose="020B0604020202020204" pitchFamily="34" charset="0"/>
                <a:cs typeface="Arial" panose="020B0604020202020204" pitchFamily="34" charset="0"/>
              </a:rPr>
              <a:t>|</a:t>
            </a:r>
            <a:r>
              <a:rPr lang="nl-NL" dirty="0">
                <a:latin typeface="Arial" panose="020B0604020202020204" pitchFamily="34" charset="0"/>
                <a:cs typeface="Arial" panose="020B0604020202020204" pitchFamily="34" charset="0"/>
              </a:rPr>
              <a:t>  </a:t>
            </a:r>
            <a:r>
              <a:rPr lang="nl-NL" b="0" dirty="0">
                <a:latin typeface="Arial" panose="020B0604020202020204" pitchFamily="34" charset="0"/>
                <a:cs typeface="Arial" panose="020B0604020202020204" pitchFamily="34" charset="0"/>
              </a:rPr>
              <a:t>Werkdruk</a:t>
            </a:r>
            <a:endParaRPr lang="nl-NL" dirty="0">
              <a:latin typeface="Arial" panose="020B0604020202020204" pitchFamily="34" charset="0"/>
              <a:cs typeface="Arial" panose="020B0604020202020204" pitchFamily="34" charset="0"/>
            </a:endParaRPr>
          </a:p>
        </p:txBody>
      </p:sp>
      <p:pic>
        <p:nvPicPr>
          <p:cNvPr id="8" name="Afbeelding 7">
            <a:extLst>
              <a:ext uri="{FF2B5EF4-FFF2-40B4-BE49-F238E27FC236}">
                <a16:creationId xmlns:a16="http://schemas.microsoft.com/office/drawing/2014/main" id="{00C58950-2D71-2C50-B46C-CA14D7861AB0}"/>
              </a:ext>
            </a:extLst>
          </p:cNvPr>
          <p:cNvPicPr>
            <a:picLocks noChangeAspect="1"/>
          </p:cNvPicPr>
          <p:nvPr/>
        </p:nvPicPr>
        <p:blipFill>
          <a:blip r:embed="rId4"/>
          <a:srcRect l="1476" r="1476"/>
          <a:stretch/>
        </p:blipFill>
        <p:spPr>
          <a:xfrm>
            <a:off x="3630385" y="2639187"/>
            <a:ext cx="4931228" cy="3387487"/>
          </a:xfrm>
          <a:prstGeom prst="rect">
            <a:avLst/>
          </a:prstGeom>
        </p:spPr>
      </p:pic>
    </p:spTree>
    <p:extLst>
      <p:ext uri="{BB962C8B-B14F-4D97-AF65-F5344CB8AC3E}">
        <p14:creationId xmlns:p14="http://schemas.microsoft.com/office/powerpoint/2010/main" val="2286724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6EF15-54F1-DC8F-7EED-14F1183CFB78}"/>
            </a:ext>
          </a:extLst>
        </p:cNvPr>
        <p:cNvGrpSpPr/>
        <p:nvPr/>
      </p:nvGrpSpPr>
      <p:grpSpPr>
        <a:xfrm>
          <a:off x="0" y="0"/>
          <a:ext cx="0" cy="0"/>
          <a:chOff x="0" y="0"/>
          <a:chExt cx="0" cy="0"/>
        </a:xfrm>
      </p:grpSpPr>
      <p:pic>
        <p:nvPicPr>
          <p:cNvPr id="5" name="Afbeelding 4" descr="Afbeelding met schermopname, Rechthoek&#10;&#10;Automatisch gegenereerde beschrijving">
            <a:extLst>
              <a:ext uri="{FF2B5EF4-FFF2-40B4-BE49-F238E27FC236}">
                <a16:creationId xmlns:a16="http://schemas.microsoft.com/office/drawing/2014/main" id="{DEFFA446-C878-0ED5-1AF8-78EF35FD0738}"/>
              </a:ext>
            </a:extLst>
          </p:cNvPr>
          <p:cNvPicPr>
            <a:picLocks noChangeAspect="1"/>
          </p:cNvPicPr>
          <p:nvPr/>
        </p:nvPicPr>
        <p:blipFill>
          <a:blip r:embed="rId3"/>
          <a:srcRect l="56293" b="51404"/>
          <a:stretch>
            <a:fillRect/>
          </a:stretch>
        </p:blipFill>
        <p:spPr>
          <a:xfrm>
            <a:off x="0" y="1444623"/>
            <a:ext cx="3397109" cy="960857"/>
          </a:xfrm>
          <a:prstGeom prst="rect">
            <a:avLst/>
          </a:prstGeom>
        </p:spPr>
      </p:pic>
      <p:sp>
        <p:nvSpPr>
          <p:cNvPr id="2" name="Titel 1">
            <a:extLst>
              <a:ext uri="{FF2B5EF4-FFF2-40B4-BE49-F238E27FC236}">
                <a16:creationId xmlns:a16="http://schemas.microsoft.com/office/drawing/2014/main" id="{8B1A99DB-8190-5C06-913F-DF39312BB80C}"/>
              </a:ext>
            </a:extLst>
          </p:cNvPr>
          <p:cNvSpPr>
            <a:spLocks noGrp="1"/>
          </p:cNvSpPr>
          <p:nvPr>
            <p:ph type="ctrTitle"/>
          </p:nvPr>
        </p:nvSpPr>
        <p:spPr>
          <a:xfrm>
            <a:off x="848139" y="1712623"/>
            <a:ext cx="4758577" cy="649705"/>
          </a:xfrm>
        </p:spPr>
        <p:txBody>
          <a:bodyPr>
            <a:normAutofit/>
          </a:bodyPr>
          <a:lstStyle/>
          <a:p>
            <a:pPr algn="l"/>
            <a:r>
              <a:rPr lang="nl-NL" sz="2000" dirty="0">
                <a:solidFill>
                  <a:schemeClr val="bg1"/>
                </a:solidFill>
                <a:latin typeface="Arial" panose="020B0604020202020204" pitchFamily="34" charset="0"/>
                <a:cs typeface="Arial" panose="020B0604020202020204" pitchFamily="34" charset="0"/>
              </a:rPr>
              <a:t>Is werkdruk erg?</a:t>
            </a:r>
            <a:endParaRPr lang="nl-NL" sz="2000" b="0" dirty="0">
              <a:solidFill>
                <a:schemeClr val="bg1"/>
              </a:solidFill>
              <a:latin typeface="Arial" panose="020B0604020202020204" pitchFamily="34" charset="0"/>
              <a:cs typeface="Arial" panose="020B0604020202020204" pitchFamily="34" charset="0"/>
            </a:endParaRPr>
          </a:p>
        </p:txBody>
      </p:sp>
      <p:sp>
        <p:nvSpPr>
          <p:cNvPr id="3" name="Ondertitel 2">
            <a:extLst>
              <a:ext uri="{FF2B5EF4-FFF2-40B4-BE49-F238E27FC236}">
                <a16:creationId xmlns:a16="http://schemas.microsoft.com/office/drawing/2014/main" id="{4E54824A-676E-2AE5-6214-9226A40B7447}"/>
              </a:ext>
            </a:extLst>
          </p:cNvPr>
          <p:cNvSpPr>
            <a:spLocks noGrp="1"/>
          </p:cNvSpPr>
          <p:nvPr>
            <p:ph type="subTitle" idx="1"/>
          </p:nvPr>
        </p:nvSpPr>
        <p:spPr>
          <a:xfrm>
            <a:off x="848139" y="6456947"/>
            <a:ext cx="8159503" cy="288758"/>
          </a:xfrm>
        </p:spPr>
        <p:txBody>
          <a:bodyPr/>
          <a:lstStyle/>
          <a:p>
            <a:pPr algn="l"/>
            <a:endParaRPr lang="nl-NL"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255D3D9E-1374-8C3A-85C7-03D5A57D66AD}"/>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r>
              <a:rPr lang="nl-NL" dirty="0">
                <a:latin typeface="Arial" panose="020B0604020202020204" pitchFamily="34" charset="0"/>
                <a:cs typeface="Arial" panose="020B0604020202020204" pitchFamily="34" charset="0"/>
              </a:rPr>
              <a:t>Werk veilig en gezond  </a:t>
            </a:r>
            <a:r>
              <a:rPr lang="nl-NL" dirty="0">
                <a:solidFill>
                  <a:srgbClr val="E30613"/>
                </a:solidFill>
                <a:latin typeface="Arial" panose="020B0604020202020204" pitchFamily="34" charset="0"/>
                <a:cs typeface="Arial" panose="020B0604020202020204" pitchFamily="34" charset="0"/>
              </a:rPr>
              <a:t>|</a:t>
            </a:r>
            <a:r>
              <a:rPr lang="nl-NL" dirty="0">
                <a:latin typeface="Arial" panose="020B0604020202020204" pitchFamily="34" charset="0"/>
                <a:cs typeface="Arial" panose="020B0604020202020204" pitchFamily="34" charset="0"/>
              </a:rPr>
              <a:t>  </a:t>
            </a:r>
            <a:r>
              <a:rPr lang="nl-NL" b="0" dirty="0">
                <a:latin typeface="Arial" panose="020B0604020202020204" pitchFamily="34" charset="0"/>
                <a:cs typeface="Arial" panose="020B0604020202020204" pitchFamily="34" charset="0"/>
              </a:rPr>
              <a:t>Werkdruk</a:t>
            </a:r>
            <a:endParaRPr lang="nl-NL" dirty="0">
              <a:latin typeface="Arial" panose="020B0604020202020204" pitchFamily="34" charset="0"/>
              <a:cs typeface="Arial" panose="020B0604020202020204" pitchFamily="34" charset="0"/>
            </a:endParaRPr>
          </a:p>
        </p:txBody>
      </p:sp>
      <p:sp>
        <p:nvSpPr>
          <p:cNvPr id="6" name="Titel 1">
            <a:extLst>
              <a:ext uri="{FF2B5EF4-FFF2-40B4-BE49-F238E27FC236}">
                <a16:creationId xmlns:a16="http://schemas.microsoft.com/office/drawing/2014/main" id="{AC8C1BB0-963B-86D4-F327-8319F529FC16}"/>
              </a:ext>
            </a:extLst>
          </p:cNvPr>
          <p:cNvSpPr txBox="1">
            <a:spLocks/>
          </p:cNvSpPr>
          <p:nvPr/>
        </p:nvSpPr>
        <p:spPr>
          <a:xfrm>
            <a:off x="3052968" y="2619703"/>
            <a:ext cx="7156261" cy="4263634"/>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lgn="l"/>
            <a:r>
              <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Werkdruk is net erg als:</a:t>
            </a:r>
          </a:p>
          <a:p>
            <a:pPr marL="342900" indent="-342900" algn="l">
              <a:buClr>
                <a:srgbClr val="0086CD"/>
              </a:buClr>
              <a:buFont typeface="Arial" panose="020B0604020202020204" pitchFamily="34" charset="0"/>
              <a:buChar char="•"/>
            </a:pPr>
            <a:r>
              <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het niet te lang duurt,</a:t>
            </a:r>
          </a:p>
          <a:p>
            <a:pPr marL="342900" indent="-342900" algn="l">
              <a:buClr>
                <a:srgbClr val="0086CD"/>
              </a:buClr>
              <a:buFont typeface="Arial" panose="020B0604020202020204" pitchFamily="34" charset="0"/>
              <a:buChar char="•"/>
            </a:pPr>
            <a:endPar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900" indent="-342900" algn="l">
              <a:buClr>
                <a:srgbClr val="0086CD"/>
              </a:buClr>
              <a:buFont typeface="Arial" panose="020B0604020202020204" pitchFamily="34" charset="0"/>
              <a:buChar char="•"/>
            </a:pPr>
            <a:r>
              <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pieken worden gevolgd door rustige periodes (waarin je weer bij kunt komen),</a:t>
            </a:r>
          </a:p>
          <a:p>
            <a:pPr marL="342900" indent="-342900" algn="l">
              <a:buClr>
                <a:srgbClr val="0086CD"/>
              </a:buClr>
              <a:buFont typeface="Arial" panose="020B0604020202020204" pitchFamily="34" charset="0"/>
              <a:buChar char="•"/>
            </a:pPr>
            <a:endPar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900" indent="-342900" algn="l">
              <a:buClr>
                <a:srgbClr val="0086CD"/>
              </a:buClr>
              <a:buFont typeface="Arial" panose="020B0604020202020204" pitchFamily="34" charset="0"/>
              <a:buChar char="•"/>
            </a:pPr>
            <a:r>
              <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oorzaken aangepakt worden zodat werkdruk niet verder kan leiden tot werkstress.</a:t>
            </a:r>
          </a:p>
          <a:p>
            <a:pPr marL="342900" indent="-342900" algn="l">
              <a:buClr>
                <a:srgbClr val="0086CD"/>
              </a:buClr>
              <a:buFont typeface="Arial" panose="020B0604020202020204" pitchFamily="34" charset="0"/>
              <a:buChar char="•"/>
            </a:pPr>
            <a:endPar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l"/>
            <a:endPar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l"/>
            <a:endParaRPr lang="nl-NL" sz="20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2149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9F04D-86EA-32BD-589E-574A5F8A7BFB}"/>
            </a:ext>
          </a:extLst>
        </p:cNvPr>
        <p:cNvGrpSpPr/>
        <p:nvPr/>
      </p:nvGrpSpPr>
      <p:grpSpPr>
        <a:xfrm>
          <a:off x="0" y="0"/>
          <a:ext cx="0" cy="0"/>
          <a:chOff x="0" y="0"/>
          <a:chExt cx="0" cy="0"/>
        </a:xfrm>
      </p:grpSpPr>
      <p:pic>
        <p:nvPicPr>
          <p:cNvPr id="5" name="Afbeelding 4" descr="Afbeelding met schermopname, Rechthoek&#10;&#10;Automatisch gegenereerde beschrijving">
            <a:extLst>
              <a:ext uri="{FF2B5EF4-FFF2-40B4-BE49-F238E27FC236}">
                <a16:creationId xmlns:a16="http://schemas.microsoft.com/office/drawing/2014/main" id="{75D761E0-0CC3-CAC7-161C-7F46B9A7C270}"/>
              </a:ext>
            </a:extLst>
          </p:cNvPr>
          <p:cNvPicPr>
            <a:picLocks noChangeAspect="1"/>
          </p:cNvPicPr>
          <p:nvPr/>
        </p:nvPicPr>
        <p:blipFill>
          <a:blip r:embed="rId3"/>
          <a:srcRect l="30823" b="51404"/>
          <a:stretch>
            <a:fillRect/>
          </a:stretch>
        </p:blipFill>
        <p:spPr>
          <a:xfrm>
            <a:off x="1" y="1444623"/>
            <a:ext cx="5376738" cy="960857"/>
          </a:xfrm>
          <a:prstGeom prst="rect">
            <a:avLst/>
          </a:prstGeom>
        </p:spPr>
      </p:pic>
      <p:sp>
        <p:nvSpPr>
          <p:cNvPr id="2" name="Titel 1">
            <a:extLst>
              <a:ext uri="{FF2B5EF4-FFF2-40B4-BE49-F238E27FC236}">
                <a16:creationId xmlns:a16="http://schemas.microsoft.com/office/drawing/2014/main" id="{E0805833-CA8F-E53A-A772-18758DEB916B}"/>
              </a:ext>
            </a:extLst>
          </p:cNvPr>
          <p:cNvSpPr>
            <a:spLocks noGrp="1"/>
          </p:cNvSpPr>
          <p:nvPr>
            <p:ph type="ctrTitle"/>
          </p:nvPr>
        </p:nvSpPr>
        <p:spPr>
          <a:xfrm>
            <a:off x="848139" y="1712623"/>
            <a:ext cx="4758577" cy="649705"/>
          </a:xfrm>
        </p:spPr>
        <p:txBody>
          <a:bodyPr>
            <a:normAutofit/>
          </a:bodyPr>
          <a:lstStyle/>
          <a:p>
            <a:pPr algn="l"/>
            <a:r>
              <a:rPr lang="nl-NL" sz="2000" dirty="0">
                <a:solidFill>
                  <a:schemeClr val="bg1"/>
                </a:solidFill>
                <a:latin typeface="Arial" panose="020B0604020202020204" pitchFamily="34" charset="0"/>
                <a:cs typeface="Arial" panose="020B0604020202020204" pitchFamily="34" charset="0"/>
              </a:rPr>
              <a:t>Signalen dat werkdruk te hoog is</a:t>
            </a:r>
            <a:endParaRPr lang="nl-NL" sz="2000" b="0" dirty="0">
              <a:solidFill>
                <a:schemeClr val="bg1"/>
              </a:solidFill>
              <a:latin typeface="Arial" panose="020B0604020202020204" pitchFamily="34" charset="0"/>
              <a:cs typeface="Arial" panose="020B0604020202020204" pitchFamily="34" charset="0"/>
            </a:endParaRPr>
          </a:p>
        </p:txBody>
      </p:sp>
      <p:sp>
        <p:nvSpPr>
          <p:cNvPr id="3" name="Ondertitel 2">
            <a:extLst>
              <a:ext uri="{FF2B5EF4-FFF2-40B4-BE49-F238E27FC236}">
                <a16:creationId xmlns:a16="http://schemas.microsoft.com/office/drawing/2014/main" id="{125A135A-9F37-C21E-8D8E-34F6C533CD1E}"/>
              </a:ext>
            </a:extLst>
          </p:cNvPr>
          <p:cNvSpPr>
            <a:spLocks noGrp="1"/>
          </p:cNvSpPr>
          <p:nvPr>
            <p:ph type="subTitle" idx="1"/>
          </p:nvPr>
        </p:nvSpPr>
        <p:spPr>
          <a:xfrm>
            <a:off x="848139" y="6456947"/>
            <a:ext cx="8159503" cy="288758"/>
          </a:xfrm>
        </p:spPr>
        <p:txBody>
          <a:bodyPr/>
          <a:lstStyle/>
          <a:p>
            <a:pPr algn="l"/>
            <a:endParaRPr lang="nl-NL"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7D94414A-E448-2BD8-8AE0-7E86BE6F369E}"/>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r>
              <a:rPr lang="nl-NL" dirty="0">
                <a:latin typeface="Arial" panose="020B0604020202020204" pitchFamily="34" charset="0"/>
                <a:cs typeface="Arial" panose="020B0604020202020204" pitchFamily="34" charset="0"/>
              </a:rPr>
              <a:t>Werk veilig en gezond  </a:t>
            </a:r>
            <a:r>
              <a:rPr lang="nl-NL" dirty="0">
                <a:solidFill>
                  <a:srgbClr val="E30613"/>
                </a:solidFill>
                <a:latin typeface="Arial" panose="020B0604020202020204" pitchFamily="34" charset="0"/>
                <a:cs typeface="Arial" panose="020B0604020202020204" pitchFamily="34" charset="0"/>
              </a:rPr>
              <a:t>|</a:t>
            </a:r>
            <a:r>
              <a:rPr lang="nl-NL" dirty="0">
                <a:latin typeface="Arial" panose="020B0604020202020204" pitchFamily="34" charset="0"/>
                <a:cs typeface="Arial" panose="020B0604020202020204" pitchFamily="34" charset="0"/>
              </a:rPr>
              <a:t>  </a:t>
            </a:r>
            <a:r>
              <a:rPr lang="nl-NL" b="0" dirty="0">
                <a:latin typeface="Arial" panose="020B0604020202020204" pitchFamily="34" charset="0"/>
                <a:cs typeface="Arial" panose="020B0604020202020204" pitchFamily="34" charset="0"/>
              </a:rPr>
              <a:t>Werkdruk</a:t>
            </a:r>
            <a:endParaRPr lang="nl-NL" dirty="0">
              <a:latin typeface="Arial" panose="020B0604020202020204" pitchFamily="34" charset="0"/>
              <a:cs typeface="Arial" panose="020B0604020202020204" pitchFamily="34" charset="0"/>
            </a:endParaRPr>
          </a:p>
        </p:txBody>
      </p:sp>
      <p:sp>
        <p:nvSpPr>
          <p:cNvPr id="6" name="Titel 1">
            <a:extLst>
              <a:ext uri="{FF2B5EF4-FFF2-40B4-BE49-F238E27FC236}">
                <a16:creationId xmlns:a16="http://schemas.microsoft.com/office/drawing/2014/main" id="{15CBAB35-E108-BF3D-0518-7C7730EA02CD}"/>
              </a:ext>
            </a:extLst>
          </p:cNvPr>
          <p:cNvSpPr txBox="1">
            <a:spLocks/>
          </p:cNvSpPr>
          <p:nvPr/>
        </p:nvSpPr>
        <p:spPr>
          <a:xfrm>
            <a:off x="3052968" y="2619703"/>
            <a:ext cx="7750150" cy="4263634"/>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lvl="0" algn="l" eaLnBrk="0" hangingPunct="0">
              <a:buClr>
                <a:srgbClr val="0086CD"/>
              </a:buClr>
              <a:buFontTx/>
              <a:buChar char="•"/>
            </a:pPr>
            <a:r>
              <a:rPr lang="nl-NL" altLang="nl-NL" sz="2000" b="0" dirty="0">
                <a:solidFill>
                  <a:srgbClr val="000000"/>
                </a:solidFill>
                <a:latin typeface="Arial" panose="020B0604020202020204" pitchFamily="34" charset="0"/>
                <a:cs typeface="Arial" panose="020B0604020202020204" pitchFamily="34" charset="0"/>
              </a:rPr>
              <a:t>  Je voelt je vaak gehaast of gestrest.</a:t>
            </a:r>
          </a:p>
          <a:p>
            <a:pPr lvl="0" algn="l" eaLnBrk="0" hangingPunct="0">
              <a:buClr>
                <a:srgbClr val="0086CD"/>
              </a:buClr>
              <a:buFontTx/>
              <a:buChar char="•"/>
            </a:pPr>
            <a:endParaRPr lang="nl-NL" altLang="nl-NL" sz="2000" b="0" dirty="0">
              <a:solidFill>
                <a:srgbClr val="000000"/>
              </a:solidFill>
              <a:latin typeface="Arial" panose="020B0604020202020204" pitchFamily="34" charset="0"/>
              <a:cs typeface="Arial" panose="020B0604020202020204" pitchFamily="34" charset="0"/>
            </a:endParaRPr>
          </a:p>
          <a:p>
            <a:pPr lvl="0" algn="l" eaLnBrk="0" hangingPunct="0">
              <a:buClr>
                <a:srgbClr val="0086CD"/>
              </a:buClr>
              <a:buFontTx/>
              <a:buChar char="•"/>
            </a:pPr>
            <a:r>
              <a:rPr lang="nl-NL" altLang="nl-NL" sz="2000" b="0" dirty="0">
                <a:solidFill>
                  <a:srgbClr val="000000"/>
                </a:solidFill>
                <a:latin typeface="Arial" panose="020B0604020202020204" pitchFamily="34" charset="0"/>
                <a:cs typeface="Arial" panose="020B0604020202020204" pitchFamily="34" charset="0"/>
              </a:rPr>
              <a:t>  Je hebt moeite om je te concentreren of beslissingen te nemen. </a:t>
            </a:r>
          </a:p>
          <a:p>
            <a:pPr lvl="0" algn="l" eaLnBrk="0" hangingPunct="0">
              <a:buClr>
                <a:srgbClr val="0086CD"/>
              </a:buClr>
              <a:buFontTx/>
              <a:buChar char="•"/>
            </a:pPr>
            <a:endParaRPr lang="nl-NL" altLang="nl-NL" sz="2000" b="0" dirty="0">
              <a:solidFill>
                <a:srgbClr val="000000"/>
              </a:solidFill>
              <a:latin typeface="Arial" panose="020B0604020202020204" pitchFamily="34" charset="0"/>
              <a:cs typeface="Arial" panose="020B0604020202020204" pitchFamily="34" charset="0"/>
            </a:endParaRPr>
          </a:p>
          <a:p>
            <a:pPr lvl="0" algn="l" eaLnBrk="0" hangingPunct="0">
              <a:buClr>
                <a:srgbClr val="0086CD"/>
              </a:buClr>
              <a:buFontTx/>
              <a:buChar char="•"/>
            </a:pPr>
            <a:r>
              <a:rPr lang="nl-NL" altLang="nl-NL" sz="2000" b="0" dirty="0">
                <a:solidFill>
                  <a:srgbClr val="000000"/>
                </a:solidFill>
                <a:latin typeface="Arial" panose="020B0604020202020204" pitchFamily="34" charset="0"/>
                <a:cs typeface="Arial" panose="020B0604020202020204" pitchFamily="34" charset="0"/>
              </a:rPr>
              <a:t>  Je hebt klachten zoals hoofdpijn, rugpijn of vermoeidheid. </a:t>
            </a:r>
          </a:p>
          <a:p>
            <a:pPr lvl="0" algn="l" eaLnBrk="0" hangingPunct="0">
              <a:buClr>
                <a:srgbClr val="0086CD"/>
              </a:buClr>
              <a:buFontTx/>
              <a:buChar char="•"/>
            </a:pPr>
            <a:endParaRPr lang="nl-NL" altLang="nl-NL" sz="2000" b="0" dirty="0">
              <a:solidFill>
                <a:srgbClr val="000000"/>
              </a:solidFill>
              <a:latin typeface="Arial" panose="020B0604020202020204" pitchFamily="34" charset="0"/>
              <a:cs typeface="Arial" panose="020B0604020202020204" pitchFamily="34" charset="0"/>
            </a:endParaRPr>
          </a:p>
          <a:p>
            <a:pPr lvl="0" algn="l" eaLnBrk="0" hangingPunct="0">
              <a:buClr>
                <a:srgbClr val="0086CD"/>
              </a:buClr>
              <a:buFontTx/>
              <a:buChar char="•"/>
            </a:pPr>
            <a:r>
              <a:rPr lang="nl-NL" altLang="nl-NL" sz="2000" b="0" dirty="0">
                <a:solidFill>
                  <a:srgbClr val="000000"/>
                </a:solidFill>
                <a:latin typeface="Arial" panose="020B0604020202020204" pitchFamily="34" charset="0"/>
                <a:cs typeface="Arial" panose="020B0604020202020204" pitchFamily="34" charset="0"/>
              </a:rPr>
              <a:t>  Je werk en privéleven raken uit balans.</a:t>
            </a:r>
          </a:p>
          <a:p>
            <a:pPr lvl="0" algn="l" eaLnBrk="0" hangingPunct="0">
              <a:buClr>
                <a:srgbClr val="0086CD"/>
              </a:buClr>
              <a:buFontTx/>
              <a:buChar char="•"/>
            </a:pPr>
            <a:endParaRPr lang="nl-NL" altLang="nl-NL" sz="2000" b="0" dirty="0">
              <a:solidFill>
                <a:srgbClr val="000000"/>
              </a:solidFill>
              <a:latin typeface="Arial" panose="020B0604020202020204" pitchFamily="34" charset="0"/>
              <a:cs typeface="Arial" panose="020B0604020202020204" pitchFamily="34" charset="0"/>
            </a:endParaRPr>
          </a:p>
          <a:p>
            <a:pPr lvl="0" algn="l" eaLnBrk="0" hangingPunct="0">
              <a:buClr>
                <a:srgbClr val="0086CD"/>
              </a:buClr>
              <a:buFontTx/>
              <a:buChar char="•"/>
            </a:pPr>
            <a:endParaRPr lang="nl-NL" altLang="nl-NL" sz="2000" b="0" dirty="0">
              <a:latin typeface="Arial" panose="020B0604020202020204" pitchFamily="34" charset="0"/>
              <a:cs typeface="Arial" panose="020B0604020202020204" pitchFamily="34" charset="0"/>
            </a:endParaRPr>
          </a:p>
          <a:p>
            <a:pPr algn="l">
              <a:buClr>
                <a:srgbClr val="0086CD"/>
              </a:buClr>
            </a:pPr>
            <a:endParaRPr lang="nl-NL" sz="20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3919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A7A9D-617C-9AA1-62F3-84812E42FB81}"/>
            </a:ext>
          </a:extLst>
        </p:cNvPr>
        <p:cNvGrpSpPr/>
        <p:nvPr/>
      </p:nvGrpSpPr>
      <p:grpSpPr>
        <a:xfrm>
          <a:off x="0" y="0"/>
          <a:ext cx="0" cy="0"/>
          <a:chOff x="0" y="0"/>
          <a:chExt cx="0" cy="0"/>
        </a:xfrm>
      </p:grpSpPr>
      <p:pic>
        <p:nvPicPr>
          <p:cNvPr id="5" name="Afbeelding 4" descr="Afbeelding met schermopname, Rechthoek&#10;&#10;Automatisch gegenereerde beschrijving">
            <a:extLst>
              <a:ext uri="{FF2B5EF4-FFF2-40B4-BE49-F238E27FC236}">
                <a16:creationId xmlns:a16="http://schemas.microsoft.com/office/drawing/2014/main" id="{9D72EE03-BF33-30F5-154E-F71426737D44}"/>
              </a:ext>
            </a:extLst>
          </p:cNvPr>
          <p:cNvPicPr>
            <a:picLocks noChangeAspect="1"/>
          </p:cNvPicPr>
          <p:nvPr/>
        </p:nvPicPr>
        <p:blipFill>
          <a:blip r:embed="rId3"/>
          <a:srcRect l="30823" b="51404"/>
          <a:stretch>
            <a:fillRect/>
          </a:stretch>
        </p:blipFill>
        <p:spPr>
          <a:xfrm>
            <a:off x="1" y="1444623"/>
            <a:ext cx="5376738" cy="960857"/>
          </a:xfrm>
          <a:prstGeom prst="rect">
            <a:avLst/>
          </a:prstGeom>
        </p:spPr>
      </p:pic>
      <p:sp>
        <p:nvSpPr>
          <p:cNvPr id="2" name="Titel 1">
            <a:extLst>
              <a:ext uri="{FF2B5EF4-FFF2-40B4-BE49-F238E27FC236}">
                <a16:creationId xmlns:a16="http://schemas.microsoft.com/office/drawing/2014/main" id="{8572F734-E518-D005-B064-4CF2F3849C08}"/>
              </a:ext>
            </a:extLst>
          </p:cNvPr>
          <p:cNvSpPr>
            <a:spLocks noGrp="1"/>
          </p:cNvSpPr>
          <p:nvPr>
            <p:ph type="ctrTitle"/>
          </p:nvPr>
        </p:nvSpPr>
        <p:spPr>
          <a:xfrm>
            <a:off x="848139" y="1712623"/>
            <a:ext cx="4758577" cy="649705"/>
          </a:xfrm>
        </p:spPr>
        <p:txBody>
          <a:bodyPr>
            <a:normAutofit/>
          </a:bodyPr>
          <a:lstStyle/>
          <a:p>
            <a:pPr algn="l"/>
            <a:r>
              <a:rPr lang="nl-NL" sz="2000" dirty="0">
                <a:solidFill>
                  <a:schemeClr val="bg1"/>
                </a:solidFill>
                <a:latin typeface="Arial" panose="020B0604020202020204" pitchFamily="34" charset="0"/>
                <a:cs typeface="Arial" panose="020B0604020202020204" pitchFamily="34" charset="0"/>
              </a:rPr>
              <a:t>Wat kun je zelf doen?</a:t>
            </a:r>
            <a:endParaRPr lang="nl-NL" sz="2000" b="0" dirty="0">
              <a:solidFill>
                <a:schemeClr val="bg1"/>
              </a:solidFill>
              <a:latin typeface="Arial" panose="020B0604020202020204" pitchFamily="34" charset="0"/>
              <a:cs typeface="Arial" panose="020B0604020202020204" pitchFamily="34" charset="0"/>
            </a:endParaRPr>
          </a:p>
        </p:txBody>
      </p:sp>
      <p:sp>
        <p:nvSpPr>
          <p:cNvPr id="3" name="Ondertitel 2">
            <a:extLst>
              <a:ext uri="{FF2B5EF4-FFF2-40B4-BE49-F238E27FC236}">
                <a16:creationId xmlns:a16="http://schemas.microsoft.com/office/drawing/2014/main" id="{BC46058A-1C68-CEA2-31DF-022ECABD67EE}"/>
              </a:ext>
            </a:extLst>
          </p:cNvPr>
          <p:cNvSpPr>
            <a:spLocks noGrp="1"/>
          </p:cNvSpPr>
          <p:nvPr>
            <p:ph type="subTitle" idx="1"/>
          </p:nvPr>
        </p:nvSpPr>
        <p:spPr>
          <a:xfrm>
            <a:off x="848139" y="6456947"/>
            <a:ext cx="8159503" cy="288758"/>
          </a:xfrm>
        </p:spPr>
        <p:txBody>
          <a:bodyPr/>
          <a:lstStyle/>
          <a:p>
            <a:pPr algn="l"/>
            <a:endParaRPr lang="nl-NL"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F5BF9109-E7B9-072E-1363-661FFE06EF8A}"/>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r>
              <a:rPr lang="nl-NL" dirty="0">
                <a:latin typeface="Arial" panose="020B0604020202020204" pitchFamily="34" charset="0"/>
                <a:cs typeface="Arial" panose="020B0604020202020204" pitchFamily="34" charset="0"/>
              </a:rPr>
              <a:t>Werk veilig en gezond  </a:t>
            </a:r>
            <a:r>
              <a:rPr lang="nl-NL" dirty="0">
                <a:solidFill>
                  <a:srgbClr val="E30613"/>
                </a:solidFill>
                <a:latin typeface="Arial" panose="020B0604020202020204" pitchFamily="34" charset="0"/>
                <a:cs typeface="Arial" panose="020B0604020202020204" pitchFamily="34" charset="0"/>
              </a:rPr>
              <a:t>|</a:t>
            </a:r>
            <a:r>
              <a:rPr lang="nl-NL" dirty="0">
                <a:latin typeface="Arial" panose="020B0604020202020204" pitchFamily="34" charset="0"/>
                <a:cs typeface="Arial" panose="020B0604020202020204" pitchFamily="34" charset="0"/>
              </a:rPr>
              <a:t>  </a:t>
            </a:r>
            <a:r>
              <a:rPr lang="nl-NL" b="0" dirty="0">
                <a:latin typeface="Arial" panose="020B0604020202020204" pitchFamily="34" charset="0"/>
                <a:cs typeface="Arial" panose="020B0604020202020204" pitchFamily="34" charset="0"/>
              </a:rPr>
              <a:t>Werkdruk</a:t>
            </a:r>
            <a:endParaRPr lang="nl-NL" dirty="0">
              <a:latin typeface="Arial" panose="020B0604020202020204" pitchFamily="34" charset="0"/>
              <a:cs typeface="Arial" panose="020B0604020202020204" pitchFamily="34" charset="0"/>
            </a:endParaRPr>
          </a:p>
        </p:txBody>
      </p:sp>
      <p:sp>
        <p:nvSpPr>
          <p:cNvPr id="6" name="Titel 1">
            <a:extLst>
              <a:ext uri="{FF2B5EF4-FFF2-40B4-BE49-F238E27FC236}">
                <a16:creationId xmlns:a16="http://schemas.microsoft.com/office/drawing/2014/main" id="{985262E2-F8E9-035D-3321-EDC57325A6AE}"/>
              </a:ext>
            </a:extLst>
          </p:cNvPr>
          <p:cNvSpPr txBox="1">
            <a:spLocks/>
          </p:cNvSpPr>
          <p:nvPr/>
        </p:nvSpPr>
        <p:spPr>
          <a:xfrm>
            <a:off x="3052968" y="2619703"/>
            <a:ext cx="7750150" cy="4263634"/>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lvl="0" algn="l" eaLnBrk="0" hangingPunct="0">
              <a:buClr>
                <a:srgbClr val="0086CD"/>
              </a:buClr>
              <a:buFontTx/>
              <a:buChar char="•"/>
            </a:pPr>
            <a:r>
              <a:rPr lang="nl-NL" altLang="nl-NL" sz="2000" b="0" dirty="0">
                <a:solidFill>
                  <a:schemeClr val="tx1"/>
                </a:solidFill>
                <a:latin typeface="Arial" panose="020B0604020202020204" pitchFamily="34" charset="0"/>
                <a:cs typeface="Arial" panose="020B0604020202020204" pitchFamily="34" charset="0"/>
              </a:rPr>
              <a:t>  Stel prioriteiten: wat moet echt af vandaag? </a:t>
            </a:r>
          </a:p>
          <a:p>
            <a:pPr lvl="0" algn="l" eaLnBrk="0" hangingPunct="0">
              <a:buClr>
                <a:srgbClr val="0086CD"/>
              </a:buClr>
              <a:buFontTx/>
              <a:buChar char="•"/>
            </a:pPr>
            <a:endParaRPr lang="nl-NL" altLang="nl-NL" sz="2000" b="0" dirty="0">
              <a:solidFill>
                <a:schemeClr val="tx1"/>
              </a:solidFill>
              <a:latin typeface="Arial" panose="020B0604020202020204" pitchFamily="34" charset="0"/>
              <a:cs typeface="Arial" panose="020B0604020202020204" pitchFamily="34" charset="0"/>
            </a:endParaRPr>
          </a:p>
          <a:p>
            <a:pPr lvl="0" algn="l" eaLnBrk="0" hangingPunct="0">
              <a:buClr>
                <a:srgbClr val="0086CD"/>
              </a:buClr>
              <a:buFontTx/>
              <a:buChar char="•"/>
            </a:pPr>
            <a:r>
              <a:rPr lang="nl-NL" altLang="nl-NL" sz="2000" b="0" dirty="0">
                <a:solidFill>
                  <a:schemeClr val="tx1"/>
                </a:solidFill>
                <a:latin typeface="Arial" panose="020B0604020202020204" pitchFamily="34" charset="0"/>
                <a:cs typeface="Arial" panose="020B0604020202020204" pitchFamily="34" charset="0"/>
              </a:rPr>
              <a:t>  Neem pauzes en zorg voor beweging, liefst in de buitenlucht.</a:t>
            </a:r>
          </a:p>
          <a:p>
            <a:pPr lvl="0" algn="l" eaLnBrk="0" hangingPunct="0">
              <a:buClr>
                <a:srgbClr val="0086CD"/>
              </a:buClr>
              <a:buFontTx/>
              <a:buChar char="•"/>
            </a:pPr>
            <a:endParaRPr lang="nl-NL" altLang="nl-NL" sz="2000" b="0" dirty="0">
              <a:solidFill>
                <a:schemeClr val="tx1"/>
              </a:solidFill>
              <a:latin typeface="Arial" panose="020B0604020202020204" pitchFamily="34" charset="0"/>
              <a:cs typeface="Arial" panose="020B0604020202020204" pitchFamily="34" charset="0"/>
            </a:endParaRPr>
          </a:p>
          <a:p>
            <a:pPr lvl="0" algn="l" eaLnBrk="0" hangingPunct="0">
              <a:buClr>
                <a:srgbClr val="0086CD"/>
              </a:buClr>
              <a:buFontTx/>
              <a:buChar char="•"/>
            </a:pPr>
            <a:r>
              <a:rPr lang="nl-NL" altLang="nl-NL" sz="2000" b="0" dirty="0">
                <a:solidFill>
                  <a:schemeClr val="tx1"/>
                </a:solidFill>
                <a:latin typeface="Arial" panose="020B0604020202020204" pitchFamily="34" charset="0"/>
                <a:cs typeface="Arial" panose="020B0604020202020204" pitchFamily="34" charset="0"/>
              </a:rPr>
              <a:t>  Verdeel taken of vraag hulp aan collega’s. </a:t>
            </a:r>
          </a:p>
          <a:p>
            <a:pPr lvl="0" algn="l" eaLnBrk="0" hangingPunct="0">
              <a:buClr>
                <a:srgbClr val="0086CD"/>
              </a:buClr>
              <a:buFontTx/>
              <a:buChar char="•"/>
            </a:pPr>
            <a:endParaRPr lang="nl-NL" altLang="nl-NL" sz="2000" b="0" dirty="0">
              <a:solidFill>
                <a:schemeClr val="tx1"/>
              </a:solidFill>
              <a:latin typeface="Arial" panose="020B0604020202020204" pitchFamily="34" charset="0"/>
              <a:cs typeface="Arial" panose="020B0604020202020204" pitchFamily="34" charset="0"/>
            </a:endParaRPr>
          </a:p>
          <a:p>
            <a:pPr lvl="0" algn="l" eaLnBrk="0" hangingPunct="0">
              <a:buClr>
                <a:srgbClr val="0086CD"/>
              </a:buClr>
              <a:buFontTx/>
              <a:buChar char="•"/>
            </a:pPr>
            <a:r>
              <a:rPr lang="nl-NL" altLang="nl-NL" sz="2000" b="0" dirty="0">
                <a:solidFill>
                  <a:schemeClr val="tx1"/>
                </a:solidFill>
                <a:latin typeface="Arial" panose="020B0604020202020204" pitchFamily="34" charset="0"/>
                <a:cs typeface="Arial" panose="020B0604020202020204" pitchFamily="34" charset="0"/>
              </a:rPr>
              <a:t>  Geef je grenzen en durf nee te zeggen.</a:t>
            </a:r>
          </a:p>
          <a:p>
            <a:pPr lvl="0" algn="l" eaLnBrk="0" hangingPunct="0">
              <a:buClr>
                <a:srgbClr val="0086CD"/>
              </a:buClr>
              <a:buFontTx/>
              <a:buChar char="•"/>
            </a:pPr>
            <a:endParaRPr lang="nl-NL" altLang="nl-NL" sz="2000" b="0" dirty="0">
              <a:solidFill>
                <a:schemeClr val="tx1"/>
              </a:solidFill>
              <a:latin typeface="Arial" panose="020B0604020202020204" pitchFamily="34" charset="0"/>
              <a:cs typeface="Arial" panose="020B0604020202020204" pitchFamily="34" charset="0"/>
            </a:endParaRPr>
          </a:p>
          <a:p>
            <a:pPr lvl="0" algn="l" eaLnBrk="0" hangingPunct="0">
              <a:buClr>
                <a:srgbClr val="0086CD"/>
              </a:buClr>
              <a:buFontTx/>
              <a:buChar char="•"/>
            </a:pPr>
            <a:endParaRPr lang="nl-NL" altLang="nl-NL" sz="2000" b="0" dirty="0">
              <a:solidFill>
                <a:schemeClr val="tx1"/>
              </a:solidFill>
              <a:latin typeface="Arial" panose="020B0604020202020204" pitchFamily="34" charset="0"/>
              <a:cs typeface="Arial" panose="020B0604020202020204" pitchFamily="34" charset="0"/>
            </a:endParaRPr>
          </a:p>
          <a:p>
            <a:pPr algn="l">
              <a:buClr>
                <a:srgbClr val="0086CD"/>
              </a:buClr>
            </a:pPr>
            <a:endParaRPr lang="nl-NL" sz="20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715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7A68A-7856-5062-F959-14B9232676DF}"/>
            </a:ext>
          </a:extLst>
        </p:cNvPr>
        <p:cNvGrpSpPr/>
        <p:nvPr/>
      </p:nvGrpSpPr>
      <p:grpSpPr>
        <a:xfrm>
          <a:off x="0" y="0"/>
          <a:ext cx="0" cy="0"/>
          <a:chOff x="0" y="0"/>
          <a:chExt cx="0" cy="0"/>
        </a:xfrm>
      </p:grpSpPr>
      <p:pic>
        <p:nvPicPr>
          <p:cNvPr id="5" name="Afbeelding 4" descr="Afbeelding met schermopname, Rechthoek&#10;&#10;Automatisch gegenereerde beschrijving">
            <a:extLst>
              <a:ext uri="{FF2B5EF4-FFF2-40B4-BE49-F238E27FC236}">
                <a16:creationId xmlns:a16="http://schemas.microsoft.com/office/drawing/2014/main" id="{C1596719-AE7D-E8F4-A317-1CBDFD532925}"/>
              </a:ext>
            </a:extLst>
          </p:cNvPr>
          <p:cNvPicPr>
            <a:picLocks noChangeAspect="1"/>
          </p:cNvPicPr>
          <p:nvPr/>
        </p:nvPicPr>
        <p:blipFill>
          <a:blip r:embed="rId3"/>
          <a:srcRect l="70847" b="51404"/>
          <a:stretch>
            <a:fillRect/>
          </a:stretch>
        </p:blipFill>
        <p:spPr>
          <a:xfrm>
            <a:off x="-1" y="1444623"/>
            <a:ext cx="2265893" cy="960857"/>
          </a:xfrm>
          <a:prstGeom prst="rect">
            <a:avLst/>
          </a:prstGeom>
        </p:spPr>
      </p:pic>
      <p:sp>
        <p:nvSpPr>
          <p:cNvPr id="2" name="Titel 1">
            <a:extLst>
              <a:ext uri="{FF2B5EF4-FFF2-40B4-BE49-F238E27FC236}">
                <a16:creationId xmlns:a16="http://schemas.microsoft.com/office/drawing/2014/main" id="{989C26B3-2837-E9FE-9F67-02277A3B756B}"/>
              </a:ext>
            </a:extLst>
          </p:cNvPr>
          <p:cNvSpPr>
            <a:spLocks noGrp="1"/>
          </p:cNvSpPr>
          <p:nvPr>
            <p:ph type="ctrTitle"/>
          </p:nvPr>
        </p:nvSpPr>
        <p:spPr>
          <a:xfrm>
            <a:off x="848139" y="1712623"/>
            <a:ext cx="4758577" cy="649705"/>
          </a:xfrm>
        </p:spPr>
        <p:txBody>
          <a:bodyPr>
            <a:normAutofit/>
          </a:bodyPr>
          <a:lstStyle/>
          <a:p>
            <a:pPr algn="l"/>
            <a:r>
              <a:rPr lang="nl-NL" sz="2000" dirty="0">
                <a:solidFill>
                  <a:schemeClr val="bg1"/>
                </a:solidFill>
                <a:latin typeface="Arial" panose="020B0604020202020204" pitchFamily="34" charset="0"/>
                <a:cs typeface="Arial" panose="020B0604020202020204" pitchFamily="34" charset="0"/>
              </a:rPr>
              <a:t>Kortom:</a:t>
            </a:r>
            <a:endParaRPr lang="nl-NL" sz="2000" b="0" dirty="0">
              <a:solidFill>
                <a:schemeClr val="bg1"/>
              </a:solidFill>
              <a:latin typeface="Arial" panose="020B0604020202020204" pitchFamily="34" charset="0"/>
              <a:cs typeface="Arial" panose="020B0604020202020204" pitchFamily="34" charset="0"/>
            </a:endParaRPr>
          </a:p>
        </p:txBody>
      </p:sp>
      <p:sp>
        <p:nvSpPr>
          <p:cNvPr id="3" name="Ondertitel 2">
            <a:extLst>
              <a:ext uri="{FF2B5EF4-FFF2-40B4-BE49-F238E27FC236}">
                <a16:creationId xmlns:a16="http://schemas.microsoft.com/office/drawing/2014/main" id="{7B087B38-1B94-8F52-99EC-D3188A39BE95}"/>
              </a:ext>
            </a:extLst>
          </p:cNvPr>
          <p:cNvSpPr>
            <a:spLocks noGrp="1"/>
          </p:cNvSpPr>
          <p:nvPr>
            <p:ph type="subTitle" idx="1"/>
          </p:nvPr>
        </p:nvSpPr>
        <p:spPr>
          <a:xfrm>
            <a:off x="848139" y="6456947"/>
            <a:ext cx="8159503" cy="288758"/>
          </a:xfrm>
        </p:spPr>
        <p:txBody>
          <a:bodyPr/>
          <a:lstStyle/>
          <a:p>
            <a:pPr algn="l"/>
            <a:endParaRPr lang="nl-NL"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FA7783DF-98D3-6C10-3586-BCEE2CEA08DE}"/>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r>
              <a:rPr lang="nl-NL" dirty="0">
                <a:latin typeface="Arial" panose="020B0604020202020204" pitchFamily="34" charset="0"/>
                <a:cs typeface="Arial" panose="020B0604020202020204" pitchFamily="34" charset="0"/>
              </a:rPr>
              <a:t>Werk veilig en gezond  </a:t>
            </a:r>
            <a:r>
              <a:rPr lang="nl-NL" dirty="0">
                <a:solidFill>
                  <a:srgbClr val="E30613"/>
                </a:solidFill>
                <a:latin typeface="Arial" panose="020B0604020202020204" pitchFamily="34" charset="0"/>
                <a:cs typeface="Arial" panose="020B0604020202020204" pitchFamily="34" charset="0"/>
              </a:rPr>
              <a:t>|</a:t>
            </a:r>
            <a:r>
              <a:rPr lang="nl-NL" dirty="0">
                <a:latin typeface="Arial" panose="020B0604020202020204" pitchFamily="34" charset="0"/>
                <a:cs typeface="Arial" panose="020B0604020202020204" pitchFamily="34" charset="0"/>
              </a:rPr>
              <a:t>  </a:t>
            </a:r>
            <a:r>
              <a:rPr lang="nl-NL" b="0" dirty="0">
                <a:latin typeface="Arial" panose="020B0604020202020204" pitchFamily="34" charset="0"/>
                <a:cs typeface="Arial" panose="020B0604020202020204" pitchFamily="34" charset="0"/>
              </a:rPr>
              <a:t>Werkdruk</a:t>
            </a:r>
            <a:endParaRPr lang="nl-NL" dirty="0">
              <a:latin typeface="Arial" panose="020B0604020202020204" pitchFamily="34" charset="0"/>
              <a:cs typeface="Arial" panose="020B0604020202020204" pitchFamily="34" charset="0"/>
            </a:endParaRPr>
          </a:p>
        </p:txBody>
      </p:sp>
      <p:sp>
        <p:nvSpPr>
          <p:cNvPr id="6" name="Titel 1">
            <a:extLst>
              <a:ext uri="{FF2B5EF4-FFF2-40B4-BE49-F238E27FC236}">
                <a16:creationId xmlns:a16="http://schemas.microsoft.com/office/drawing/2014/main" id="{B2EB2134-F83F-97B0-5B34-E42B65B2A41A}"/>
              </a:ext>
            </a:extLst>
          </p:cNvPr>
          <p:cNvSpPr txBox="1">
            <a:spLocks/>
          </p:cNvSpPr>
          <p:nvPr/>
        </p:nvSpPr>
        <p:spPr>
          <a:xfrm>
            <a:off x="3052968" y="2619703"/>
            <a:ext cx="8023527" cy="4263634"/>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285750" indent="-285750" algn="l" eaLnBrk="0" hangingPunct="0">
              <a:buClr>
                <a:srgbClr val="0086CD"/>
              </a:buClr>
              <a:buFontTx/>
              <a:buChar char="•"/>
            </a:pPr>
            <a:r>
              <a:rPr lang="nl-NL" altLang="nl-NL" sz="2000" b="0" dirty="0">
                <a:solidFill>
                  <a:schemeClr val="tx1"/>
                </a:solidFill>
                <a:latin typeface="Arial" panose="020B0604020202020204" pitchFamily="34" charset="0"/>
                <a:cs typeface="Arial" panose="020B0604020202020204" pitchFamily="34" charset="0"/>
              </a:rPr>
              <a:t> H</a:t>
            </a:r>
            <a:r>
              <a:rPr lang="nl-NL" sz="2000" b="0" dirty="0">
                <a:solidFill>
                  <a:schemeClr val="tx1"/>
                </a:solidFill>
                <a:latin typeface="Arial" panose="020B0604020202020204" pitchFamily="34" charset="0"/>
                <a:cs typeface="Arial" panose="020B0604020202020204" pitchFamily="34" charset="0"/>
              </a:rPr>
              <a:t>et is normaal om druk te voelen, maar kijk uit voor te veel of langdurige druk. </a:t>
            </a:r>
          </a:p>
          <a:p>
            <a:pPr marL="285750" indent="-285750" algn="l" eaLnBrk="0" hangingPunct="0">
              <a:buClr>
                <a:srgbClr val="0086CD"/>
              </a:buClr>
              <a:buFontTx/>
              <a:buChar char="•"/>
            </a:pPr>
            <a:endParaRPr lang="nl-NL" sz="2000" b="0" dirty="0">
              <a:solidFill>
                <a:schemeClr val="tx1"/>
              </a:solidFill>
              <a:latin typeface="Arial" panose="020B0604020202020204" pitchFamily="34" charset="0"/>
              <a:cs typeface="Arial" panose="020B0604020202020204" pitchFamily="34" charset="0"/>
            </a:endParaRPr>
          </a:p>
          <a:p>
            <a:pPr marL="285750" indent="-285750" algn="l" eaLnBrk="0" hangingPunct="0">
              <a:buClr>
                <a:srgbClr val="0086CD"/>
              </a:buClr>
              <a:buFontTx/>
              <a:buChar char="•"/>
            </a:pPr>
            <a:r>
              <a:rPr lang="nl-NL" sz="2000" b="0" dirty="0">
                <a:solidFill>
                  <a:schemeClr val="tx1"/>
                </a:solidFill>
                <a:latin typeface="Arial" panose="020B0604020202020204" pitchFamily="34" charset="0"/>
                <a:cs typeface="Arial" panose="020B0604020202020204" pitchFamily="34" charset="0"/>
              </a:rPr>
              <a:t>Trek op tijd aan de bel als je last hebt van werkdruk. Praat erover met je leidinggevenden of een collega. Zoek samen naar oplossingen.</a:t>
            </a:r>
          </a:p>
          <a:p>
            <a:pPr lvl="0" algn="l" eaLnBrk="0" hangingPunct="0">
              <a:buClr>
                <a:srgbClr val="0086CD"/>
              </a:buClr>
            </a:pPr>
            <a:endParaRPr lang="nl-NL" altLang="nl-NL" sz="2000" b="0" dirty="0">
              <a:solidFill>
                <a:schemeClr val="tx1"/>
              </a:solidFill>
              <a:latin typeface="Arial" panose="020B0604020202020204" pitchFamily="34" charset="0"/>
              <a:cs typeface="Arial" panose="020B0604020202020204" pitchFamily="34" charset="0"/>
            </a:endParaRPr>
          </a:p>
          <a:p>
            <a:pPr algn="l">
              <a:buClr>
                <a:srgbClr val="0086CD"/>
              </a:buClr>
            </a:pPr>
            <a:endParaRPr lang="nl-NL" sz="20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2329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47736-155C-7CEE-F470-3AEF91EC0EC9}"/>
            </a:ext>
          </a:extLst>
        </p:cNvPr>
        <p:cNvGrpSpPr/>
        <p:nvPr/>
      </p:nvGrpSpPr>
      <p:grpSpPr>
        <a:xfrm>
          <a:off x="0" y="0"/>
          <a:ext cx="0" cy="0"/>
          <a:chOff x="0" y="0"/>
          <a:chExt cx="0" cy="0"/>
        </a:xfrm>
      </p:grpSpPr>
      <p:pic>
        <p:nvPicPr>
          <p:cNvPr id="9" name="Afbeelding 8" descr="Afbeelding met zwart-wit&#10;&#10;Beschrijving automatisch gegenereerd met lage betrouwbaarheid">
            <a:extLst>
              <a:ext uri="{FF2B5EF4-FFF2-40B4-BE49-F238E27FC236}">
                <a16:creationId xmlns:a16="http://schemas.microsoft.com/office/drawing/2014/main" id="{6209F36E-6C43-5E4F-7C6A-1857F3CF3B02}"/>
              </a:ext>
            </a:extLst>
          </p:cNvPr>
          <p:cNvPicPr>
            <a:picLocks noChangeAspect="1"/>
          </p:cNvPicPr>
          <p:nvPr/>
        </p:nvPicPr>
        <p:blipFill>
          <a:blip r:embed="rId2"/>
          <a:srcRect t="2320" b="8431"/>
          <a:stretch/>
        </p:blipFill>
        <p:spPr>
          <a:xfrm>
            <a:off x="838200" y="1138990"/>
            <a:ext cx="10505661" cy="4990878"/>
          </a:xfrm>
          <a:prstGeom prst="rect">
            <a:avLst/>
          </a:prstGeom>
        </p:spPr>
      </p:pic>
      <p:sp>
        <p:nvSpPr>
          <p:cNvPr id="6" name="Ondertitel 2">
            <a:extLst>
              <a:ext uri="{FF2B5EF4-FFF2-40B4-BE49-F238E27FC236}">
                <a16:creationId xmlns:a16="http://schemas.microsoft.com/office/drawing/2014/main" id="{0E5BB89C-0580-5871-D2F8-B4C56456CEF8}"/>
              </a:ext>
            </a:extLst>
          </p:cNvPr>
          <p:cNvSpPr txBox="1">
            <a:spLocks/>
          </p:cNvSpPr>
          <p:nvPr/>
        </p:nvSpPr>
        <p:spPr>
          <a:xfrm>
            <a:off x="848139" y="6456947"/>
            <a:ext cx="8159503" cy="2887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E30613"/>
              </a:buClr>
              <a:buFont typeface="Arial" panose="020B0604020202020204" pitchFamily="34" charset="0"/>
              <a:buChar char="•"/>
              <a:defRPr sz="1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rgbClr val="0086CD"/>
              </a:buClr>
              <a:buFont typeface="Arial" panose="020B0604020202020204" pitchFamily="34" charset="0"/>
              <a:buChar char="•"/>
              <a:defRPr sz="1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info@5xbeter.nl</a:t>
            </a:r>
            <a:r>
              <a:rPr lang="nl-NL" b="1" dirty="0">
                <a:solidFill>
                  <a:schemeClr val="bg1"/>
                </a:solidFill>
                <a:latin typeface="Arial" panose="020B0604020202020204" pitchFamily="34" charset="0"/>
                <a:cs typeface="Arial" panose="020B0604020202020204" pitchFamily="34" charset="0"/>
              </a:rPr>
              <a:t>   |   </a:t>
            </a:r>
            <a:r>
              <a:rPr lang="nl-NL" b="1"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www.5xbeter.nl</a:t>
            </a:r>
            <a:endParaRPr lang="nl-NL" b="1" dirty="0">
              <a:solidFill>
                <a:schemeClr val="bg1"/>
              </a:solidFill>
              <a:latin typeface="Arial" panose="020B0604020202020204" pitchFamily="34" charset="0"/>
              <a:cs typeface="Arial" panose="020B0604020202020204" pitchFamily="34" charset="0"/>
            </a:endParaRPr>
          </a:p>
          <a:p>
            <a:pPr marL="0" indent="0">
              <a:buNone/>
            </a:pPr>
            <a:endParaRPr lang="nl-NL" b="1" dirty="0">
              <a:solidFill>
                <a:schemeClr val="bg1"/>
              </a:solidFill>
              <a:latin typeface="Arial" panose="020B0604020202020204" pitchFamily="34" charset="0"/>
              <a:cs typeface="Arial" panose="020B0604020202020204" pitchFamily="34" charset="0"/>
            </a:endParaRPr>
          </a:p>
        </p:txBody>
      </p:sp>
      <p:sp>
        <p:nvSpPr>
          <p:cNvPr id="7" name="Titel 1">
            <a:extLst>
              <a:ext uri="{FF2B5EF4-FFF2-40B4-BE49-F238E27FC236}">
                <a16:creationId xmlns:a16="http://schemas.microsoft.com/office/drawing/2014/main" id="{7BD2D58D-27DB-9BAF-8F64-D00FA1A3187D}"/>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r>
              <a:rPr lang="nl-NL" dirty="0">
                <a:latin typeface="Arial" panose="020B0604020202020204" pitchFamily="34" charset="0"/>
                <a:cs typeface="Arial" panose="020B0604020202020204" pitchFamily="34" charset="0"/>
              </a:rPr>
              <a:t>Werk veilig en gezond  </a:t>
            </a:r>
            <a:r>
              <a:rPr lang="nl-NL" dirty="0">
                <a:solidFill>
                  <a:srgbClr val="E30613"/>
                </a:solidFill>
                <a:latin typeface="Arial" panose="020B0604020202020204" pitchFamily="34" charset="0"/>
                <a:cs typeface="Arial" panose="020B0604020202020204" pitchFamily="34" charset="0"/>
              </a:rPr>
              <a:t>|</a:t>
            </a:r>
            <a:r>
              <a:rPr lang="nl-NL" dirty="0">
                <a:latin typeface="Arial" panose="020B0604020202020204" pitchFamily="34" charset="0"/>
                <a:cs typeface="Arial" panose="020B0604020202020204" pitchFamily="34" charset="0"/>
              </a:rPr>
              <a:t>  </a:t>
            </a:r>
            <a:r>
              <a:rPr lang="nl-NL" b="0" dirty="0">
                <a:latin typeface="Arial" panose="020B0604020202020204" pitchFamily="34" charset="0"/>
                <a:cs typeface="Arial" panose="020B0604020202020204" pitchFamily="34" charset="0"/>
              </a:rPr>
              <a:t>Werkdruk</a:t>
            </a:r>
            <a:endParaRPr lang="nl-NL" dirty="0">
              <a:latin typeface="Arial" panose="020B0604020202020204" pitchFamily="34" charset="0"/>
              <a:cs typeface="Arial" panose="020B0604020202020204" pitchFamily="34" charset="0"/>
            </a:endParaRPr>
          </a:p>
        </p:txBody>
      </p:sp>
      <p:pic>
        <p:nvPicPr>
          <p:cNvPr id="3" name="Afbeelding 2" descr="Afbeelding met schermopname, Rechthoek&#10;&#10;Automatisch gegenereerde beschrijving">
            <a:extLst>
              <a:ext uri="{FF2B5EF4-FFF2-40B4-BE49-F238E27FC236}">
                <a16:creationId xmlns:a16="http://schemas.microsoft.com/office/drawing/2014/main" id="{4FC31023-30A4-C5F0-C4CA-7B575F85BC47}"/>
              </a:ext>
            </a:extLst>
          </p:cNvPr>
          <p:cNvPicPr>
            <a:picLocks noChangeAspect="1"/>
          </p:cNvPicPr>
          <p:nvPr/>
        </p:nvPicPr>
        <p:blipFill>
          <a:blip r:embed="rId5"/>
          <a:srcRect l="54022" b="51404"/>
          <a:stretch/>
        </p:blipFill>
        <p:spPr>
          <a:xfrm>
            <a:off x="0" y="1400379"/>
            <a:ext cx="3573640" cy="960857"/>
          </a:xfrm>
          <a:prstGeom prst="rect">
            <a:avLst/>
          </a:prstGeom>
        </p:spPr>
      </p:pic>
      <p:sp>
        <p:nvSpPr>
          <p:cNvPr id="4" name="Titel 1">
            <a:extLst>
              <a:ext uri="{FF2B5EF4-FFF2-40B4-BE49-F238E27FC236}">
                <a16:creationId xmlns:a16="http://schemas.microsoft.com/office/drawing/2014/main" id="{B85874DE-444D-FE16-F32D-67262585BD22}"/>
              </a:ext>
            </a:extLst>
          </p:cNvPr>
          <p:cNvSpPr txBox="1">
            <a:spLocks/>
          </p:cNvSpPr>
          <p:nvPr/>
        </p:nvSpPr>
        <p:spPr>
          <a:xfrm>
            <a:off x="843169" y="1555380"/>
            <a:ext cx="6949109" cy="64970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r>
              <a:rPr lang="nl-NL" sz="4000" dirty="0">
                <a:solidFill>
                  <a:schemeClr val="bg1"/>
                </a:solidFill>
                <a:latin typeface="Arial" panose="020B0604020202020204" pitchFamily="34" charset="0"/>
                <a:cs typeface="Arial" panose="020B0604020202020204" pitchFamily="34" charset="0"/>
              </a:rPr>
              <a:t>Vragen?</a:t>
            </a:r>
            <a:endParaRPr lang="nl-NL" sz="40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0341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6E6DB-BFFE-EF5E-6A21-4BD6167618F5}"/>
            </a:ext>
          </a:extLst>
        </p:cNvPr>
        <p:cNvGrpSpPr/>
        <p:nvPr/>
      </p:nvGrpSpPr>
      <p:grpSpPr>
        <a:xfrm>
          <a:off x="0" y="0"/>
          <a:ext cx="0" cy="0"/>
          <a:chOff x="0" y="0"/>
          <a:chExt cx="0" cy="0"/>
        </a:xfrm>
      </p:grpSpPr>
      <p:sp>
        <p:nvSpPr>
          <p:cNvPr id="6" name="Ondertitel 2">
            <a:extLst>
              <a:ext uri="{FF2B5EF4-FFF2-40B4-BE49-F238E27FC236}">
                <a16:creationId xmlns:a16="http://schemas.microsoft.com/office/drawing/2014/main" id="{82A39C81-B8B4-4FD9-8E88-C892411A55FA}"/>
              </a:ext>
            </a:extLst>
          </p:cNvPr>
          <p:cNvSpPr txBox="1">
            <a:spLocks/>
          </p:cNvSpPr>
          <p:nvPr/>
        </p:nvSpPr>
        <p:spPr>
          <a:xfrm>
            <a:off x="848139" y="6456947"/>
            <a:ext cx="8159503" cy="2887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E30613"/>
              </a:buClr>
              <a:buFont typeface="Arial" panose="020B0604020202020204" pitchFamily="34" charset="0"/>
              <a:buChar char="•"/>
              <a:defRPr sz="1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rgbClr val="0086CD"/>
              </a:buClr>
              <a:buFont typeface="Arial" panose="020B0604020202020204" pitchFamily="34" charset="0"/>
              <a:buChar char="•"/>
              <a:defRPr sz="1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info@5xbeter.nl</a:t>
            </a:r>
            <a:r>
              <a:rPr lang="nl-NL" b="1" dirty="0">
                <a:solidFill>
                  <a:schemeClr val="bg1"/>
                </a:solidFill>
                <a:latin typeface="Arial" panose="020B0604020202020204" pitchFamily="34" charset="0"/>
                <a:cs typeface="Arial" panose="020B0604020202020204" pitchFamily="34" charset="0"/>
              </a:rPr>
              <a:t>   |   </a:t>
            </a:r>
            <a:r>
              <a:rPr lang="nl-NL"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www.5xbeter.nl</a:t>
            </a:r>
            <a:endParaRPr lang="nl-NL" b="1" dirty="0">
              <a:solidFill>
                <a:schemeClr val="bg1"/>
              </a:solidFill>
              <a:latin typeface="Arial" panose="020B0604020202020204" pitchFamily="34" charset="0"/>
              <a:cs typeface="Arial" panose="020B0604020202020204" pitchFamily="34" charset="0"/>
            </a:endParaRPr>
          </a:p>
          <a:p>
            <a:pPr marL="0" indent="0">
              <a:buNone/>
            </a:pPr>
            <a:endParaRPr lang="nl-NL" b="1" dirty="0">
              <a:solidFill>
                <a:schemeClr val="bg1"/>
              </a:solidFill>
              <a:latin typeface="Arial" panose="020B0604020202020204" pitchFamily="34" charset="0"/>
              <a:cs typeface="Arial" panose="020B0604020202020204" pitchFamily="34" charset="0"/>
            </a:endParaRPr>
          </a:p>
        </p:txBody>
      </p:sp>
      <p:sp>
        <p:nvSpPr>
          <p:cNvPr id="7" name="Titel 1">
            <a:extLst>
              <a:ext uri="{FF2B5EF4-FFF2-40B4-BE49-F238E27FC236}">
                <a16:creationId xmlns:a16="http://schemas.microsoft.com/office/drawing/2014/main" id="{27A67ADB-F25A-4D80-AB74-8612478F66EC}"/>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r>
              <a:rPr lang="nl-NL" dirty="0">
                <a:latin typeface="Arial" panose="020B0604020202020204" pitchFamily="34" charset="0"/>
                <a:cs typeface="Arial" panose="020B0604020202020204" pitchFamily="34" charset="0"/>
              </a:rPr>
              <a:t>Werk veilig en gezond  </a:t>
            </a:r>
            <a:r>
              <a:rPr lang="nl-NL" dirty="0">
                <a:solidFill>
                  <a:srgbClr val="E30613"/>
                </a:solidFill>
                <a:latin typeface="Arial" panose="020B0604020202020204" pitchFamily="34" charset="0"/>
                <a:cs typeface="Arial" panose="020B0604020202020204" pitchFamily="34" charset="0"/>
              </a:rPr>
              <a:t>|</a:t>
            </a:r>
            <a:r>
              <a:rPr lang="nl-NL" dirty="0">
                <a:latin typeface="Arial" panose="020B0604020202020204" pitchFamily="34" charset="0"/>
                <a:cs typeface="Arial" panose="020B0604020202020204" pitchFamily="34" charset="0"/>
              </a:rPr>
              <a:t>  </a:t>
            </a:r>
            <a:r>
              <a:rPr lang="nl-NL" b="0" dirty="0">
                <a:latin typeface="Arial" panose="020B0604020202020204" pitchFamily="34" charset="0"/>
                <a:cs typeface="Arial" panose="020B0604020202020204" pitchFamily="34" charset="0"/>
              </a:rPr>
              <a:t>Werkdruk</a:t>
            </a:r>
            <a:endParaRPr lang="nl-NL" dirty="0">
              <a:latin typeface="Arial" panose="020B0604020202020204" pitchFamily="34" charset="0"/>
              <a:cs typeface="Arial" panose="020B0604020202020204" pitchFamily="34" charset="0"/>
            </a:endParaRPr>
          </a:p>
        </p:txBody>
      </p:sp>
      <p:pic>
        <p:nvPicPr>
          <p:cNvPr id="3" name="Afbeelding 2" descr="Afbeelding met schermopname, Rechthoek&#10;&#10;Automatisch gegenereerde beschrijving">
            <a:extLst>
              <a:ext uri="{FF2B5EF4-FFF2-40B4-BE49-F238E27FC236}">
                <a16:creationId xmlns:a16="http://schemas.microsoft.com/office/drawing/2014/main" id="{608DAE63-D948-C359-EA9F-10BF16160DDB}"/>
              </a:ext>
            </a:extLst>
          </p:cNvPr>
          <p:cNvPicPr>
            <a:picLocks noChangeAspect="1"/>
          </p:cNvPicPr>
          <p:nvPr/>
        </p:nvPicPr>
        <p:blipFill>
          <a:blip r:embed="rId4"/>
          <a:srcRect l="39742" b="51404"/>
          <a:stretch/>
        </p:blipFill>
        <p:spPr>
          <a:xfrm>
            <a:off x="0" y="1400379"/>
            <a:ext cx="4683484" cy="960857"/>
          </a:xfrm>
          <a:prstGeom prst="rect">
            <a:avLst/>
          </a:prstGeom>
        </p:spPr>
      </p:pic>
      <p:sp>
        <p:nvSpPr>
          <p:cNvPr id="4" name="Titel 1">
            <a:extLst>
              <a:ext uri="{FF2B5EF4-FFF2-40B4-BE49-F238E27FC236}">
                <a16:creationId xmlns:a16="http://schemas.microsoft.com/office/drawing/2014/main" id="{A8D58156-E9ED-0C3B-CF95-3179305E1409}"/>
              </a:ext>
            </a:extLst>
          </p:cNvPr>
          <p:cNvSpPr txBox="1">
            <a:spLocks/>
          </p:cNvSpPr>
          <p:nvPr/>
        </p:nvSpPr>
        <p:spPr>
          <a:xfrm>
            <a:off x="843169" y="1555380"/>
            <a:ext cx="6949109" cy="64970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r>
              <a:rPr lang="nl-NL" sz="4000" dirty="0">
                <a:solidFill>
                  <a:schemeClr val="bg1"/>
                </a:solidFill>
                <a:latin typeface="Arial" panose="020B0604020202020204" pitchFamily="34" charset="0"/>
                <a:cs typeface="Arial" panose="020B0604020202020204" pitchFamily="34" charset="0"/>
              </a:rPr>
              <a:t>Hulp nodig?</a:t>
            </a:r>
            <a:endParaRPr lang="nl-NL" sz="4000" b="0" dirty="0">
              <a:solidFill>
                <a:schemeClr val="bg1"/>
              </a:solidFill>
              <a:latin typeface="Arial" panose="020B0604020202020204" pitchFamily="34" charset="0"/>
              <a:cs typeface="Arial" panose="020B0604020202020204" pitchFamily="34" charset="0"/>
            </a:endParaRPr>
          </a:p>
        </p:txBody>
      </p:sp>
      <p:sp>
        <p:nvSpPr>
          <p:cNvPr id="5" name="Titel 1">
            <a:extLst>
              <a:ext uri="{FF2B5EF4-FFF2-40B4-BE49-F238E27FC236}">
                <a16:creationId xmlns:a16="http://schemas.microsoft.com/office/drawing/2014/main" id="{0A38D03F-79AE-F8D5-5456-7A397A4FBEB1}"/>
              </a:ext>
            </a:extLst>
          </p:cNvPr>
          <p:cNvSpPr txBox="1">
            <a:spLocks/>
          </p:cNvSpPr>
          <p:nvPr/>
        </p:nvSpPr>
        <p:spPr>
          <a:xfrm>
            <a:off x="848139" y="2667002"/>
            <a:ext cx="10434762" cy="513347"/>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lgn="l" defTabSz="360000">
              <a:buClr>
                <a:srgbClr val="E30613"/>
              </a:buClr>
            </a:pPr>
            <a:r>
              <a:rPr lang="nl-NL" sz="2000" b="0" dirty="0">
                <a:solidFill>
                  <a:schemeClr val="tx1"/>
                </a:solidFill>
                <a:latin typeface="Arial" panose="020B0604020202020204" pitchFamily="34" charset="0"/>
                <a:cs typeface="Arial" panose="020B0604020202020204" pitchFamily="34" charset="0"/>
              </a:rPr>
              <a:t>Bespreek het met je leidinggevende of neem contact op met de preventiemedewerker.</a:t>
            </a:r>
            <a:endParaRPr lang="nl-NL" sz="2000" dirty="0">
              <a:solidFill>
                <a:schemeClr val="tx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B0ED5A92-3D4D-6D11-2349-EC7B091C895D}"/>
              </a:ext>
            </a:extLst>
          </p:cNvPr>
          <p:cNvSpPr txBox="1">
            <a:spLocks/>
          </p:cNvSpPr>
          <p:nvPr/>
        </p:nvSpPr>
        <p:spPr>
          <a:xfrm>
            <a:off x="848138" y="3486115"/>
            <a:ext cx="10053099" cy="1547061"/>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defTabSz="360000">
              <a:lnSpc>
                <a:spcPct val="150000"/>
              </a:lnSpc>
              <a:buClr>
                <a:srgbClr val="E30613"/>
              </a:buClr>
            </a:pPr>
            <a:r>
              <a:rPr lang="nl-NL" sz="2000" b="0" dirty="0">
                <a:solidFill>
                  <a:schemeClr val="tx1"/>
                </a:solidFill>
                <a:latin typeface="Arial" panose="020B0604020202020204" pitchFamily="34" charset="0"/>
                <a:cs typeface="Arial" panose="020B0604020202020204" pitchFamily="34" charset="0"/>
              </a:rPr>
              <a:t>Raadpleeg een Verbetercoach van 5xbeter: </a:t>
            </a:r>
            <a:r>
              <a:rPr lang="nl-NL" sz="2000" u="sng"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www.5xbeter.nl</a:t>
            </a:r>
            <a:endParaRPr lang="nl-NL" sz="2000" u="sng" dirty="0">
              <a:solidFill>
                <a:schemeClr val="tx1"/>
              </a:solidFill>
              <a:latin typeface="Arial" panose="020B0604020202020204" pitchFamily="34" charset="0"/>
              <a:cs typeface="Arial" panose="020B0604020202020204" pitchFamily="34" charset="0"/>
            </a:endParaRPr>
          </a:p>
          <a:p>
            <a:pPr defTabSz="360000">
              <a:lnSpc>
                <a:spcPct val="150000"/>
              </a:lnSpc>
              <a:buClr>
                <a:srgbClr val="E30613"/>
              </a:buClr>
            </a:pPr>
            <a:r>
              <a:rPr lang="nl-NL" sz="2000" b="0" dirty="0">
                <a:solidFill>
                  <a:schemeClr val="tx1"/>
                </a:solidFill>
                <a:latin typeface="Arial" panose="020B0604020202020204" pitchFamily="34" charset="0"/>
                <a:cs typeface="Arial" panose="020B0604020202020204" pitchFamily="34" charset="0"/>
              </a:rPr>
              <a:t>Of bel de </a:t>
            </a:r>
            <a:r>
              <a:rPr lang="nl-NL" sz="2000" dirty="0">
                <a:solidFill>
                  <a:srgbClr val="E30613"/>
                </a:solidFill>
                <a:latin typeface="Arial" panose="020B0604020202020204" pitchFamily="34" charset="0"/>
                <a:cs typeface="Arial" panose="020B0604020202020204" pitchFamily="34" charset="0"/>
              </a:rPr>
              <a:t>GRATIS</a:t>
            </a:r>
            <a:r>
              <a:rPr lang="nl-NL" sz="2000" dirty="0">
                <a:solidFill>
                  <a:schemeClr val="tx1"/>
                </a:solidFill>
                <a:latin typeface="Arial" panose="020B0604020202020204" pitchFamily="34" charset="0"/>
                <a:cs typeface="Arial" panose="020B0604020202020204" pitchFamily="34" charset="0"/>
              </a:rPr>
              <a:t> Verbeterlijn: 0800 – 55 55 005</a:t>
            </a:r>
            <a:endParaRPr lang="nl-NL"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5427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630CB60D-3D78-0B7E-5C38-54869D7562C9}"/>
              </a:ext>
            </a:extLst>
          </p:cNvPr>
          <p:cNvPicPr>
            <a:picLocks noChangeAspect="1"/>
          </p:cNvPicPr>
          <p:nvPr/>
        </p:nvPicPr>
        <p:blipFill>
          <a:blip r:embed="rId3"/>
          <a:srcRect l="11621" r="11621"/>
          <a:stretch/>
        </p:blipFill>
        <p:spPr>
          <a:xfrm>
            <a:off x="6803666" y="1767735"/>
            <a:ext cx="4540193" cy="3943253"/>
          </a:xfrm>
          <a:prstGeom prst="rect">
            <a:avLst/>
          </a:prstGeom>
        </p:spPr>
      </p:pic>
      <p:pic>
        <p:nvPicPr>
          <p:cNvPr id="5" name="Afbeelding 4" descr="Afbeelding met schermopname, Rechthoek&#10;&#10;Automatisch gegenereerde beschrijving">
            <a:extLst>
              <a:ext uri="{FF2B5EF4-FFF2-40B4-BE49-F238E27FC236}">
                <a16:creationId xmlns:a16="http://schemas.microsoft.com/office/drawing/2014/main" id="{98208728-03D3-BDB9-B17C-77F739714D49}"/>
              </a:ext>
            </a:extLst>
          </p:cNvPr>
          <p:cNvPicPr>
            <a:picLocks noChangeAspect="1"/>
          </p:cNvPicPr>
          <p:nvPr/>
        </p:nvPicPr>
        <p:blipFill>
          <a:blip r:embed="rId4"/>
          <a:srcRect l="25823" r="-1" b="51404"/>
          <a:stretch/>
        </p:blipFill>
        <p:spPr>
          <a:xfrm>
            <a:off x="0" y="1444623"/>
            <a:ext cx="5765414" cy="960857"/>
          </a:xfrm>
          <a:prstGeom prst="rect">
            <a:avLst/>
          </a:prstGeom>
        </p:spPr>
      </p:pic>
      <p:sp>
        <p:nvSpPr>
          <p:cNvPr id="2" name="Titel 1">
            <a:extLst>
              <a:ext uri="{FF2B5EF4-FFF2-40B4-BE49-F238E27FC236}">
                <a16:creationId xmlns:a16="http://schemas.microsoft.com/office/drawing/2014/main" id="{0354211E-D0BB-DA43-90EC-ADA3CF04A14B}"/>
              </a:ext>
            </a:extLst>
          </p:cNvPr>
          <p:cNvSpPr>
            <a:spLocks noGrp="1"/>
          </p:cNvSpPr>
          <p:nvPr>
            <p:ph type="ctrTitle"/>
          </p:nvPr>
        </p:nvSpPr>
        <p:spPr>
          <a:xfrm>
            <a:off x="848139" y="1712623"/>
            <a:ext cx="4758577" cy="649705"/>
          </a:xfrm>
        </p:spPr>
        <p:txBody>
          <a:bodyPr>
            <a:normAutofit/>
          </a:bodyPr>
          <a:lstStyle/>
          <a:p>
            <a:pPr algn="l"/>
            <a:r>
              <a:rPr lang="nl-NL" sz="2000" dirty="0">
                <a:solidFill>
                  <a:schemeClr val="bg1"/>
                </a:solidFill>
                <a:latin typeface="Arial" panose="020B0604020202020204" pitchFamily="34" charset="0"/>
                <a:cs typeface="Arial" panose="020B0604020202020204" pitchFamily="34" charset="0"/>
              </a:rPr>
              <a:t>Wat gaan we doen?</a:t>
            </a:r>
            <a:endParaRPr lang="nl-NL" sz="2000" b="0" dirty="0">
              <a:solidFill>
                <a:schemeClr val="bg1"/>
              </a:solidFill>
              <a:latin typeface="Arial" panose="020B0604020202020204" pitchFamily="34" charset="0"/>
              <a:cs typeface="Arial" panose="020B0604020202020204" pitchFamily="34" charset="0"/>
            </a:endParaRPr>
          </a:p>
        </p:txBody>
      </p:sp>
      <p:sp>
        <p:nvSpPr>
          <p:cNvPr id="3" name="Ondertitel 2">
            <a:extLst>
              <a:ext uri="{FF2B5EF4-FFF2-40B4-BE49-F238E27FC236}">
                <a16:creationId xmlns:a16="http://schemas.microsoft.com/office/drawing/2014/main" id="{6D83F33D-4636-13C8-D549-A256858C255C}"/>
              </a:ext>
            </a:extLst>
          </p:cNvPr>
          <p:cNvSpPr>
            <a:spLocks noGrp="1"/>
          </p:cNvSpPr>
          <p:nvPr>
            <p:ph type="subTitle" idx="1"/>
          </p:nvPr>
        </p:nvSpPr>
        <p:spPr>
          <a:xfrm>
            <a:off x="848139" y="6456947"/>
            <a:ext cx="8159503" cy="288758"/>
          </a:xfrm>
        </p:spPr>
        <p:txBody>
          <a:bodyPr/>
          <a:lstStyle/>
          <a:p>
            <a:pPr algn="l"/>
            <a:endParaRPr lang="nl-NL"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0C6B79CA-06D8-F486-ED01-3CD3B79C328F}"/>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r>
              <a:rPr lang="nl-NL" dirty="0">
                <a:latin typeface="Arial" panose="020B0604020202020204" pitchFamily="34" charset="0"/>
                <a:cs typeface="Arial" panose="020B0604020202020204" pitchFamily="34" charset="0"/>
              </a:rPr>
              <a:t>Werk veilig en gezond  </a:t>
            </a:r>
            <a:r>
              <a:rPr lang="nl-NL" dirty="0">
                <a:solidFill>
                  <a:srgbClr val="E30613"/>
                </a:solidFill>
                <a:latin typeface="Arial" panose="020B0604020202020204" pitchFamily="34" charset="0"/>
                <a:cs typeface="Arial" panose="020B0604020202020204" pitchFamily="34" charset="0"/>
              </a:rPr>
              <a:t>|</a:t>
            </a:r>
            <a:r>
              <a:rPr lang="nl-NL" dirty="0">
                <a:latin typeface="Arial" panose="020B0604020202020204" pitchFamily="34" charset="0"/>
                <a:cs typeface="Arial" panose="020B0604020202020204" pitchFamily="34" charset="0"/>
              </a:rPr>
              <a:t>  </a:t>
            </a:r>
            <a:r>
              <a:rPr lang="nl-NL" b="0" dirty="0">
                <a:latin typeface="Arial" panose="020B0604020202020204" pitchFamily="34" charset="0"/>
                <a:cs typeface="Arial" panose="020B0604020202020204" pitchFamily="34" charset="0"/>
              </a:rPr>
              <a:t>Werkdruk</a:t>
            </a:r>
            <a:endParaRPr lang="nl-NL" dirty="0">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5A1C747-42BC-5987-88E4-417EA0055C7A}"/>
              </a:ext>
            </a:extLst>
          </p:cNvPr>
          <p:cNvSpPr txBox="1">
            <a:spLocks/>
          </p:cNvSpPr>
          <p:nvPr/>
        </p:nvSpPr>
        <p:spPr>
          <a:xfrm>
            <a:off x="843169" y="2739761"/>
            <a:ext cx="5699244" cy="2971227"/>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lgn="l">
              <a:lnSpc>
                <a:spcPct val="150000"/>
              </a:lnSpc>
              <a:buFont typeface="+mj-lt"/>
              <a:buAutoNum type="arabicPeriod"/>
            </a:pPr>
            <a:r>
              <a:rPr lang="nl-NL" sz="2000" b="0" dirty="0">
                <a:solidFill>
                  <a:schemeClr val="tx1"/>
                </a:solidFill>
                <a:latin typeface="Arial" panose="020B0604020202020204" pitchFamily="34" charset="0"/>
                <a:cs typeface="Arial" panose="020B0604020202020204" pitchFamily="34" charset="0"/>
              </a:rPr>
              <a:t>  Wat is werkdruk?</a:t>
            </a:r>
          </a:p>
          <a:p>
            <a:pPr algn="l">
              <a:lnSpc>
                <a:spcPct val="150000"/>
              </a:lnSpc>
              <a:buFont typeface="+mj-lt"/>
              <a:buAutoNum type="arabicPeriod"/>
            </a:pPr>
            <a:r>
              <a:rPr lang="nl-NL" sz="2000" b="0" dirty="0">
                <a:solidFill>
                  <a:schemeClr val="tx1"/>
                </a:solidFill>
                <a:latin typeface="Arial" panose="020B0604020202020204" pitchFamily="34" charset="0"/>
                <a:cs typeface="Arial" panose="020B0604020202020204" pitchFamily="34" charset="0"/>
              </a:rPr>
              <a:t>  Energiegevers en energievreters</a:t>
            </a:r>
          </a:p>
          <a:p>
            <a:pPr algn="l">
              <a:lnSpc>
                <a:spcPct val="150000"/>
              </a:lnSpc>
              <a:buFont typeface="+mj-lt"/>
              <a:buAutoNum type="arabicPeriod"/>
            </a:pPr>
            <a:r>
              <a:rPr lang="nl-NL" sz="2000" b="0" dirty="0">
                <a:solidFill>
                  <a:schemeClr val="tx1"/>
                </a:solidFill>
                <a:latin typeface="Arial" panose="020B0604020202020204" pitchFamily="34" charset="0"/>
                <a:cs typeface="Arial" panose="020B0604020202020204" pitchFamily="34" charset="0"/>
              </a:rPr>
              <a:t>  Hoe herken je stresssignalen?</a:t>
            </a:r>
          </a:p>
          <a:p>
            <a:pPr algn="l">
              <a:lnSpc>
                <a:spcPct val="150000"/>
              </a:lnSpc>
              <a:buFont typeface="+mj-lt"/>
              <a:buAutoNum type="arabicPeriod"/>
            </a:pPr>
            <a:r>
              <a:rPr lang="nl-NL" sz="2000" b="0" dirty="0">
                <a:solidFill>
                  <a:schemeClr val="tx1"/>
                </a:solidFill>
                <a:latin typeface="Arial" panose="020B0604020202020204" pitchFamily="34" charset="0"/>
                <a:cs typeface="Arial" panose="020B0604020202020204" pitchFamily="34" charset="0"/>
              </a:rPr>
              <a:t>  Wat kun je doen tegen werkdruk? </a:t>
            </a:r>
          </a:p>
        </p:txBody>
      </p:sp>
    </p:spTree>
    <p:extLst>
      <p:ext uri="{BB962C8B-B14F-4D97-AF65-F5344CB8AC3E}">
        <p14:creationId xmlns:p14="http://schemas.microsoft.com/office/powerpoint/2010/main" val="2515056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171ED-D667-5D8C-A52E-3E7883AA65B3}"/>
            </a:ext>
          </a:extLst>
        </p:cNvPr>
        <p:cNvGrpSpPr/>
        <p:nvPr/>
      </p:nvGrpSpPr>
      <p:grpSpPr>
        <a:xfrm>
          <a:off x="0" y="0"/>
          <a:ext cx="0" cy="0"/>
          <a:chOff x="0" y="0"/>
          <a:chExt cx="0" cy="0"/>
        </a:xfrm>
      </p:grpSpPr>
      <p:pic>
        <p:nvPicPr>
          <p:cNvPr id="5" name="Afbeelding 4" descr="Afbeelding met schermopname, Rechthoek&#10;&#10;Automatisch gegenereerde beschrijving">
            <a:extLst>
              <a:ext uri="{FF2B5EF4-FFF2-40B4-BE49-F238E27FC236}">
                <a16:creationId xmlns:a16="http://schemas.microsoft.com/office/drawing/2014/main" id="{0A0D5171-36F7-E5F1-BC89-F93C0C61D6F1}"/>
              </a:ext>
            </a:extLst>
          </p:cNvPr>
          <p:cNvPicPr>
            <a:picLocks noChangeAspect="1"/>
          </p:cNvPicPr>
          <p:nvPr/>
        </p:nvPicPr>
        <p:blipFill>
          <a:blip r:embed="rId3"/>
          <a:srcRect l="9977" r="-1" b="51404"/>
          <a:stretch>
            <a:fillRect/>
          </a:stretch>
        </p:blipFill>
        <p:spPr>
          <a:xfrm>
            <a:off x="-11833" y="1444623"/>
            <a:ext cx="6869832" cy="960857"/>
          </a:xfrm>
          <a:prstGeom prst="rect">
            <a:avLst/>
          </a:prstGeom>
        </p:spPr>
      </p:pic>
      <p:sp>
        <p:nvSpPr>
          <p:cNvPr id="2" name="Titel 1">
            <a:extLst>
              <a:ext uri="{FF2B5EF4-FFF2-40B4-BE49-F238E27FC236}">
                <a16:creationId xmlns:a16="http://schemas.microsoft.com/office/drawing/2014/main" id="{7F8C8A7E-2D07-B04F-BDFE-4C1C362A6FE3}"/>
              </a:ext>
            </a:extLst>
          </p:cNvPr>
          <p:cNvSpPr>
            <a:spLocks noGrp="1"/>
          </p:cNvSpPr>
          <p:nvPr>
            <p:ph type="ctrTitle"/>
          </p:nvPr>
        </p:nvSpPr>
        <p:spPr>
          <a:xfrm>
            <a:off x="843169" y="1678330"/>
            <a:ext cx="6869832" cy="649705"/>
          </a:xfrm>
        </p:spPr>
        <p:txBody>
          <a:bodyPr>
            <a:noAutofit/>
          </a:bodyPr>
          <a:lstStyle/>
          <a:p>
            <a:pPr algn="l"/>
            <a:r>
              <a:rPr lang="nl-NL" dirty="0">
                <a:solidFill>
                  <a:schemeClr val="bg1"/>
                </a:solidFill>
                <a:latin typeface="Arial" panose="020B0604020202020204" pitchFamily="34" charset="0"/>
                <a:cs typeface="Arial" panose="020B0604020202020204" pitchFamily="34" charset="0"/>
              </a:rPr>
              <a:t>Wat versta jij onder werkdruk?</a:t>
            </a:r>
            <a:endParaRPr lang="nl-NL" b="0" dirty="0">
              <a:solidFill>
                <a:schemeClr val="bg1"/>
              </a:solidFill>
              <a:latin typeface="Arial" panose="020B0604020202020204" pitchFamily="34" charset="0"/>
              <a:cs typeface="Arial" panose="020B0604020202020204" pitchFamily="34" charset="0"/>
            </a:endParaRPr>
          </a:p>
        </p:txBody>
      </p:sp>
      <p:sp>
        <p:nvSpPr>
          <p:cNvPr id="3" name="Ondertitel 2">
            <a:extLst>
              <a:ext uri="{FF2B5EF4-FFF2-40B4-BE49-F238E27FC236}">
                <a16:creationId xmlns:a16="http://schemas.microsoft.com/office/drawing/2014/main" id="{3D466B30-0D24-A0D7-61A2-E462A9ECBBCD}"/>
              </a:ext>
            </a:extLst>
          </p:cNvPr>
          <p:cNvSpPr>
            <a:spLocks noGrp="1"/>
          </p:cNvSpPr>
          <p:nvPr>
            <p:ph type="subTitle" idx="1"/>
          </p:nvPr>
        </p:nvSpPr>
        <p:spPr>
          <a:xfrm>
            <a:off x="848139" y="6456947"/>
            <a:ext cx="8159503" cy="288758"/>
          </a:xfrm>
        </p:spPr>
        <p:txBody>
          <a:bodyPr/>
          <a:lstStyle/>
          <a:p>
            <a:pPr algn="l"/>
            <a:endParaRPr lang="nl-NL"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FCCA528A-1800-B342-EC7F-685CD38127D4}"/>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r>
              <a:rPr lang="nl-NL" dirty="0">
                <a:latin typeface="Arial" panose="020B0604020202020204" pitchFamily="34" charset="0"/>
                <a:cs typeface="Arial" panose="020B0604020202020204" pitchFamily="34" charset="0"/>
              </a:rPr>
              <a:t>Werk veilig en gezond  </a:t>
            </a:r>
            <a:r>
              <a:rPr lang="nl-NL" dirty="0">
                <a:solidFill>
                  <a:srgbClr val="E30613"/>
                </a:solidFill>
                <a:latin typeface="Arial" panose="020B0604020202020204" pitchFamily="34" charset="0"/>
                <a:cs typeface="Arial" panose="020B0604020202020204" pitchFamily="34" charset="0"/>
              </a:rPr>
              <a:t>|</a:t>
            </a:r>
            <a:r>
              <a:rPr lang="nl-NL" dirty="0">
                <a:latin typeface="Arial" panose="020B0604020202020204" pitchFamily="34" charset="0"/>
                <a:cs typeface="Arial" panose="020B0604020202020204" pitchFamily="34" charset="0"/>
              </a:rPr>
              <a:t>  </a:t>
            </a:r>
            <a:r>
              <a:rPr lang="nl-NL" b="0" dirty="0">
                <a:latin typeface="Arial" panose="020B0604020202020204" pitchFamily="34" charset="0"/>
                <a:cs typeface="Arial" panose="020B0604020202020204" pitchFamily="34" charset="0"/>
              </a:rPr>
              <a:t>Werkdruk</a:t>
            </a:r>
            <a:endParaRPr lang="nl-NL" dirty="0">
              <a:latin typeface="Arial" panose="020B0604020202020204" pitchFamily="34" charset="0"/>
              <a:cs typeface="Arial" panose="020B0604020202020204" pitchFamily="34" charset="0"/>
            </a:endParaRPr>
          </a:p>
        </p:txBody>
      </p:sp>
      <p:pic>
        <p:nvPicPr>
          <p:cNvPr id="8" name="Afbeelding 7">
            <a:extLst>
              <a:ext uri="{FF2B5EF4-FFF2-40B4-BE49-F238E27FC236}">
                <a16:creationId xmlns:a16="http://schemas.microsoft.com/office/drawing/2014/main" id="{061AD966-90FD-5ADE-03F3-1B35625BD42C}"/>
              </a:ext>
            </a:extLst>
          </p:cNvPr>
          <p:cNvPicPr>
            <a:picLocks noChangeAspect="1"/>
          </p:cNvPicPr>
          <p:nvPr/>
        </p:nvPicPr>
        <p:blipFill>
          <a:blip r:embed="rId4"/>
          <a:srcRect l="1476" r="1476"/>
          <a:stretch/>
        </p:blipFill>
        <p:spPr>
          <a:xfrm>
            <a:off x="3630385" y="2639187"/>
            <a:ext cx="4931228" cy="3387487"/>
          </a:xfrm>
          <a:prstGeom prst="rect">
            <a:avLst/>
          </a:prstGeom>
        </p:spPr>
      </p:pic>
    </p:spTree>
    <p:extLst>
      <p:ext uri="{BB962C8B-B14F-4D97-AF65-F5344CB8AC3E}">
        <p14:creationId xmlns:p14="http://schemas.microsoft.com/office/powerpoint/2010/main" val="306026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27564-1F85-0917-9DC9-1E1B9497088C}"/>
            </a:ext>
          </a:extLst>
        </p:cNvPr>
        <p:cNvGrpSpPr/>
        <p:nvPr/>
      </p:nvGrpSpPr>
      <p:grpSpPr>
        <a:xfrm>
          <a:off x="0" y="0"/>
          <a:ext cx="0" cy="0"/>
          <a:chOff x="0" y="0"/>
          <a:chExt cx="0" cy="0"/>
        </a:xfrm>
      </p:grpSpPr>
      <p:pic>
        <p:nvPicPr>
          <p:cNvPr id="19" name="Afbeelding 18">
            <a:extLst>
              <a:ext uri="{FF2B5EF4-FFF2-40B4-BE49-F238E27FC236}">
                <a16:creationId xmlns:a16="http://schemas.microsoft.com/office/drawing/2014/main" id="{B6A803C0-2FCB-06A0-2C48-0B59ECBBCA4A}"/>
              </a:ext>
            </a:extLst>
          </p:cNvPr>
          <p:cNvPicPr>
            <a:picLocks noChangeAspect="1"/>
          </p:cNvPicPr>
          <p:nvPr/>
        </p:nvPicPr>
        <p:blipFill>
          <a:blip r:embed="rId3"/>
          <a:srcRect l="11014" r="11014"/>
          <a:stretch/>
        </p:blipFill>
        <p:spPr>
          <a:xfrm>
            <a:off x="6803664" y="1801139"/>
            <a:ext cx="4540195" cy="3881875"/>
          </a:xfrm>
          <a:prstGeom prst="rect">
            <a:avLst/>
          </a:prstGeom>
        </p:spPr>
      </p:pic>
      <p:sp>
        <p:nvSpPr>
          <p:cNvPr id="3" name="Ondertitel 2">
            <a:extLst>
              <a:ext uri="{FF2B5EF4-FFF2-40B4-BE49-F238E27FC236}">
                <a16:creationId xmlns:a16="http://schemas.microsoft.com/office/drawing/2014/main" id="{9245CB90-8EB5-4718-F7F1-A5EFB2ED3900}"/>
              </a:ext>
            </a:extLst>
          </p:cNvPr>
          <p:cNvSpPr>
            <a:spLocks noGrp="1"/>
          </p:cNvSpPr>
          <p:nvPr>
            <p:ph type="subTitle" idx="1"/>
          </p:nvPr>
        </p:nvSpPr>
        <p:spPr>
          <a:xfrm>
            <a:off x="848139" y="6456947"/>
            <a:ext cx="8159503" cy="288758"/>
          </a:xfrm>
        </p:spPr>
        <p:txBody>
          <a:bodyPr/>
          <a:lstStyle/>
          <a:p>
            <a:pPr algn="l"/>
            <a:endParaRPr lang="nl-NL"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12ADB1FA-9361-AB94-3A92-9B3BCCFBB1F9}"/>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r>
              <a:rPr lang="nl-NL" dirty="0">
                <a:latin typeface="Arial" panose="020B0604020202020204" pitchFamily="34" charset="0"/>
                <a:cs typeface="Arial" panose="020B0604020202020204" pitchFamily="34" charset="0"/>
              </a:rPr>
              <a:t>Werk veilig en gezond  </a:t>
            </a:r>
            <a:r>
              <a:rPr lang="nl-NL" dirty="0">
                <a:solidFill>
                  <a:srgbClr val="E30613"/>
                </a:solidFill>
                <a:latin typeface="Arial" panose="020B0604020202020204" pitchFamily="34" charset="0"/>
                <a:cs typeface="Arial" panose="020B0604020202020204" pitchFamily="34" charset="0"/>
              </a:rPr>
              <a:t>|</a:t>
            </a:r>
            <a:r>
              <a:rPr lang="nl-NL" dirty="0">
                <a:latin typeface="Arial" panose="020B0604020202020204" pitchFamily="34" charset="0"/>
                <a:cs typeface="Arial" panose="020B0604020202020204" pitchFamily="34" charset="0"/>
              </a:rPr>
              <a:t>  </a:t>
            </a:r>
            <a:r>
              <a:rPr lang="nl-NL" b="0" dirty="0">
                <a:latin typeface="Arial" panose="020B0604020202020204" pitchFamily="34" charset="0"/>
                <a:cs typeface="Arial" panose="020B0604020202020204" pitchFamily="34" charset="0"/>
              </a:rPr>
              <a:t>Werkdruk</a:t>
            </a:r>
            <a:endParaRPr lang="nl-NL" dirty="0">
              <a:latin typeface="Arial" panose="020B0604020202020204" pitchFamily="34" charset="0"/>
              <a:cs typeface="Arial" panose="020B0604020202020204" pitchFamily="34" charset="0"/>
            </a:endParaRPr>
          </a:p>
        </p:txBody>
      </p:sp>
      <p:pic>
        <p:nvPicPr>
          <p:cNvPr id="9" name="Afbeelding 8" descr="Afbeelding met schermopname, Rechthoek&#10;&#10;Automatisch gegenereerde beschrijving">
            <a:extLst>
              <a:ext uri="{FF2B5EF4-FFF2-40B4-BE49-F238E27FC236}">
                <a16:creationId xmlns:a16="http://schemas.microsoft.com/office/drawing/2014/main" id="{71CC26E8-81EB-7E52-E7A6-CF55F1A1602A}"/>
              </a:ext>
            </a:extLst>
          </p:cNvPr>
          <p:cNvPicPr>
            <a:picLocks noChangeAspect="1"/>
          </p:cNvPicPr>
          <p:nvPr/>
        </p:nvPicPr>
        <p:blipFill>
          <a:blip r:embed="rId4"/>
          <a:srcRect l="56331" b="51404"/>
          <a:stretch>
            <a:fillRect/>
          </a:stretch>
        </p:blipFill>
        <p:spPr>
          <a:xfrm>
            <a:off x="0" y="1444623"/>
            <a:ext cx="3394143" cy="960857"/>
          </a:xfrm>
          <a:prstGeom prst="rect">
            <a:avLst/>
          </a:prstGeom>
        </p:spPr>
      </p:pic>
      <p:sp>
        <p:nvSpPr>
          <p:cNvPr id="10" name="Titel 1">
            <a:extLst>
              <a:ext uri="{FF2B5EF4-FFF2-40B4-BE49-F238E27FC236}">
                <a16:creationId xmlns:a16="http://schemas.microsoft.com/office/drawing/2014/main" id="{F9E279B4-1A05-AB62-313D-B7A9474E9208}"/>
              </a:ext>
            </a:extLst>
          </p:cNvPr>
          <p:cNvSpPr>
            <a:spLocks noGrp="1"/>
          </p:cNvSpPr>
          <p:nvPr>
            <p:ph type="ctrTitle"/>
          </p:nvPr>
        </p:nvSpPr>
        <p:spPr>
          <a:xfrm>
            <a:off x="848139" y="1712623"/>
            <a:ext cx="4758577" cy="649705"/>
          </a:xfrm>
        </p:spPr>
        <p:txBody>
          <a:bodyPr>
            <a:normAutofit/>
          </a:bodyPr>
          <a:lstStyle/>
          <a:p>
            <a:pPr algn="l"/>
            <a:r>
              <a:rPr lang="nl-NL" sz="2000" dirty="0">
                <a:solidFill>
                  <a:schemeClr val="bg1"/>
                </a:solidFill>
                <a:latin typeface="Arial" panose="020B0604020202020204" pitchFamily="34" charset="0"/>
                <a:cs typeface="Arial" panose="020B0604020202020204" pitchFamily="34" charset="0"/>
              </a:rPr>
              <a:t>Wat is werkdruk?</a:t>
            </a:r>
            <a:endParaRPr lang="nl-NL" sz="2000" b="0" dirty="0">
              <a:solidFill>
                <a:schemeClr val="bg1"/>
              </a:solidFill>
              <a:latin typeface="Arial" panose="020B0604020202020204" pitchFamily="34" charset="0"/>
              <a:cs typeface="Arial" panose="020B0604020202020204" pitchFamily="34" charset="0"/>
            </a:endParaRPr>
          </a:p>
        </p:txBody>
      </p:sp>
      <p:sp>
        <p:nvSpPr>
          <p:cNvPr id="16" name="Titel 1">
            <a:extLst>
              <a:ext uri="{FF2B5EF4-FFF2-40B4-BE49-F238E27FC236}">
                <a16:creationId xmlns:a16="http://schemas.microsoft.com/office/drawing/2014/main" id="{91970EDB-6F90-BC7A-888B-90A8E62A27E6}"/>
              </a:ext>
            </a:extLst>
          </p:cNvPr>
          <p:cNvSpPr txBox="1">
            <a:spLocks/>
          </p:cNvSpPr>
          <p:nvPr/>
        </p:nvSpPr>
        <p:spPr>
          <a:xfrm>
            <a:off x="843169" y="2911413"/>
            <a:ext cx="5520577" cy="2233964"/>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lgn="l"/>
            <a:r>
              <a:rPr lang="nl-NL" sz="2000" b="0" dirty="0">
                <a:solidFill>
                  <a:schemeClr val="tx1"/>
                </a:solidFill>
                <a:latin typeface="Arial" panose="020B0604020202020204" pitchFamily="34" charset="0"/>
                <a:cs typeface="Arial" panose="020B0604020202020204" pitchFamily="34" charset="0"/>
              </a:rPr>
              <a:t>Werkdruk is de hoeveelheid werk die van jou wordt gevraagd en de tijd en middelen die je hebt om dat werk goed uit te voeren.</a:t>
            </a:r>
            <a:br>
              <a:rPr lang="nl-NL" sz="2000" b="0" dirty="0">
                <a:solidFill>
                  <a:schemeClr val="tx1"/>
                </a:solidFill>
                <a:latin typeface="Arial" panose="020B0604020202020204" pitchFamily="34" charset="0"/>
                <a:cs typeface="Arial" panose="020B0604020202020204" pitchFamily="34" charset="0"/>
              </a:rPr>
            </a:br>
            <a:endParaRPr lang="nl-NL" sz="2000" b="0" dirty="0">
              <a:solidFill>
                <a:schemeClr val="tx1"/>
              </a:solidFill>
              <a:latin typeface="Arial" panose="020B0604020202020204" pitchFamily="34" charset="0"/>
              <a:cs typeface="Arial" panose="020B0604020202020204" pitchFamily="34" charset="0"/>
            </a:endParaRPr>
          </a:p>
          <a:p>
            <a:pPr algn="l"/>
            <a:r>
              <a:rPr lang="nl-NL" sz="2000" b="0" dirty="0">
                <a:solidFill>
                  <a:schemeClr val="tx1"/>
                </a:solidFill>
                <a:latin typeface="Arial" panose="020B0604020202020204" pitchFamily="34" charset="0"/>
                <a:cs typeface="Arial" panose="020B0604020202020204" pitchFamily="34" charset="0"/>
              </a:rPr>
              <a:t>Te hoge werkdruk kan leiden tot stress, ziekte(verzuim) en fouten.</a:t>
            </a:r>
          </a:p>
        </p:txBody>
      </p:sp>
    </p:spTree>
    <p:extLst>
      <p:ext uri="{BB962C8B-B14F-4D97-AF65-F5344CB8AC3E}">
        <p14:creationId xmlns:p14="http://schemas.microsoft.com/office/powerpoint/2010/main" val="2389868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1EF12-0725-C4F1-858F-0777EFFE151C}"/>
            </a:ext>
          </a:extLst>
        </p:cNvPr>
        <p:cNvGrpSpPr/>
        <p:nvPr/>
      </p:nvGrpSpPr>
      <p:grpSpPr>
        <a:xfrm>
          <a:off x="0" y="0"/>
          <a:ext cx="0" cy="0"/>
          <a:chOff x="0" y="0"/>
          <a:chExt cx="0" cy="0"/>
        </a:xfrm>
      </p:grpSpPr>
      <p:pic>
        <p:nvPicPr>
          <p:cNvPr id="11" name="Afbeelding 10">
            <a:extLst>
              <a:ext uri="{FF2B5EF4-FFF2-40B4-BE49-F238E27FC236}">
                <a16:creationId xmlns:a16="http://schemas.microsoft.com/office/drawing/2014/main" id="{783AD6C3-BF9B-566F-B863-3EA507E33432}"/>
              </a:ext>
            </a:extLst>
          </p:cNvPr>
          <p:cNvPicPr>
            <a:picLocks noChangeAspect="1"/>
          </p:cNvPicPr>
          <p:nvPr/>
        </p:nvPicPr>
        <p:blipFill>
          <a:blip r:embed="rId3"/>
          <a:srcRect l="11528" r="11528"/>
          <a:stretch/>
        </p:blipFill>
        <p:spPr>
          <a:xfrm>
            <a:off x="6803665" y="1777211"/>
            <a:ext cx="4540193" cy="3933777"/>
          </a:xfrm>
          <a:prstGeom prst="rect">
            <a:avLst/>
          </a:prstGeom>
        </p:spPr>
      </p:pic>
      <p:pic>
        <p:nvPicPr>
          <p:cNvPr id="5" name="Afbeelding 4" descr="Afbeelding met schermopname, Rechthoek&#10;&#10;Automatisch gegenereerde beschrijving">
            <a:extLst>
              <a:ext uri="{FF2B5EF4-FFF2-40B4-BE49-F238E27FC236}">
                <a16:creationId xmlns:a16="http://schemas.microsoft.com/office/drawing/2014/main" id="{5C76C70F-514B-D6D5-022B-CB70663E0597}"/>
              </a:ext>
            </a:extLst>
          </p:cNvPr>
          <p:cNvPicPr>
            <a:picLocks noChangeAspect="1"/>
          </p:cNvPicPr>
          <p:nvPr/>
        </p:nvPicPr>
        <p:blipFill>
          <a:blip r:embed="rId4"/>
          <a:srcRect l="55795" r="-1" b="51404"/>
          <a:stretch>
            <a:fillRect/>
          </a:stretch>
        </p:blipFill>
        <p:spPr>
          <a:xfrm>
            <a:off x="-1" y="1444623"/>
            <a:ext cx="3435871" cy="960857"/>
          </a:xfrm>
          <a:prstGeom prst="rect">
            <a:avLst/>
          </a:prstGeom>
        </p:spPr>
      </p:pic>
      <p:sp>
        <p:nvSpPr>
          <p:cNvPr id="2" name="Titel 1">
            <a:extLst>
              <a:ext uri="{FF2B5EF4-FFF2-40B4-BE49-F238E27FC236}">
                <a16:creationId xmlns:a16="http://schemas.microsoft.com/office/drawing/2014/main" id="{D9BDCA97-3EF5-A1A9-0F0E-644A2493271F}"/>
              </a:ext>
            </a:extLst>
          </p:cNvPr>
          <p:cNvSpPr>
            <a:spLocks noGrp="1"/>
          </p:cNvSpPr>
          <p:nvPr>
            <p:ph type="ctrTitle"/>
          </p:nvPr>
        </p:nvSpPr>
        <p:spPr>
          <a:xfrm>
            <a:off x="848139" y="1712623"/>
            <a:ext cx="4758577" cy="649705"/>
          </a:xfrm>
        </p:spPr>
        <p:txBody>
          <a:bodyPr>
            <a:normAutofit/>
          </a:bodyPr>
          <a:lstStyle/>
          <a:p>
            <a:pPr algn="l"/>
            <a:r>
              <a:rPr lang="nl-NL" sz="2000" dirty="0">
                <a:solidFill>
                  <a:schemeClr val="bg1"/>
                </a:solidFill>
                <a:latin typeface="Arial" panose="020B0604020202020204" pitchFamily="34" charset="0"/>
                <a:cs typeface="Arial" panose="020B0604020202020204" pitchFamily="34" charset="0"/>
              </a:rPr>
              <a:t>In of uit balans?</a:t>
            </a:r>
            <a:endParaRPr lang="nl-NL" sz="2000" b="0" dirty="0">
              <a:solidFill>
                <a:schemeClr val="bg1"/>
              </a:solidFill>
              <a:latin typeface="Arial" panose="020B0604020202020204" pitchFamily="34" charset="0"/>
              <a:cs typeface="Arial" panose="020B0604020202020204" pitchFamily="34" charset="0"/>
            </a:endParaRPr>
          </a:p>
        </p:txBody>
      </p:sp>
      <p:sp>
        <p:nvSpPr>
          <p:cNvPr id="3" name="Ondertitel 2">
            <a:extLst>
              <a:ext uri="{FF2B5EF4-FFF2-40B4-BE49-F238E27FC236}">
                <a16:creationId xmlns:a16="http://schemas.microsoft.com/office/drawing/2014/main" id="{52263261-49A9-8844-2F11-57A12DF36E55}"/>
              </a:ext>
            </a:extLst>
          </p:cNvPr>
          <p:cNvSpPr>
            <a:spLocks noGrp="1"/>
          </p:cNvSpPr>
          <p:nvPr>
            <p:ph type="subTitle" idx="1"/>
          </p:nvPr>
        </p:nvSpPr>
        <p:spPr>
          <a:xfrm>
            <a:off x="848139" y="6456947"/>
            <a:ext cx="8159503" cy="288758"/>
          </a:xfrm>
        </p:spPr>
        <p:txBody>
          <a:bodyPr/>
          <a:lstStyle/>
          <a:p>
            <a:pPr algn="l"/>
            <a:endParaRPr lang="nl-NL"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29F6B34D-F7B0-4193-C7F5-67FDF3AF225D}"/>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r>
              <a:rPr lang="nl-NL" dirty="0">
                <a:latin typeface="Arial" panose="020B0604020202020204" pitchFamily="34" charset="0"/>
                <a:cs typeface="Arial" panose="020B0604020202020204" pitchFamily="34" charset="0"/>
              </a:rPr>
              <a:t>Werk veilig en gezond  </a:t>
            </a:r>
            <a:r>
              <a:rPr lang="nl-NL" dirty="0">
                <a:solidFill>
                  <a:srgbClr val="E30613"/>
                </a:solidFill>
                <a:latin typeface="Arial" panose="020B0604020202020204" pitchFamily="34" charset="0"/>
                <a:cs typeface="Arial" panose="020B0604020202020204" pitchFamily="34" charset="0"/>
              </a:rPr>
              <a:t>|</a:t>
            </a:r>
            <a:r>
              <a:rPr lang="nl-NL" dirty="0">
                <a:latin typeface="Arial" panose="020B0604020202020204" pitchFamily="34" charset="0"/>
                <a:cs typeface="Arial" panose="020B0604020202020204" pitchFamily="34" charset="0"/>
              </a:rPr>
              <a:t>  </a:t>
            </a:r>
            <a:r>
              <a:rPr lang="nl-NL" b="0" dirty="0">
                <a:latin typeface="Arial" panose="020B0604020202020204" pitchFamily="34" charset="0"/>
                <a:cs typeface="Arial" panose="020B0604020202020204" pitchFamily="34" charset="0"/>
              </a:rPr>
              <a:t>Werkdruk</a:t>
            </a:r>
            <a:endParaRPr lang="nl-NL" dirty="0">
              <a:latin typeface="Arial" panose="020B0604020202020204" pitchFamily="34" charset="0"/>
              <a:cs typeface="Arial" panose="020B0604020202020204" pitchFamily="34" charset="0"/>
            </a:endParaRPr>
          </a:p>
        </p:txBody>
      </p:sp>
      <p:sp>
        <p:nvSpPr>
          <p:cNvPr id="6" name="Titel 1">
            <a:extLst>
              <a:ext uri="{FF2B5EF4-FFF2-40B4-BE49-F238E27FC236}">
                <a16:creationId xmlns:a16="http://schemas.microsoft.com/office/drawing/2014/main" id="{4FB1281E-D0D4-5519-CD6B-7FAEA5E7E27E}"/>
              </a:ext>
            </a:extLst>
          </p:cNvPr>
          <p:cNvSpPr txBox="1">
            <a:spLocks/>
          </p:cNvSpPr>
          <p:nvPr/>
        </p:nvSpPr>
        <p:spPr>
          <a:xfrm>
            <a:off x="843169" y="2666872"/>
            <a:ext cx="5252831" cy="2566737"/>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lgn="l">
              <a:spcAft>
                <a:spcPts val="450"/>
              </a:spcAft>
            </a:pPr>
            <a:r>
              <a:rPr lang="nl-NL" altLang="nl-NL" sz="2000" b="0" dirty="0">
                <a:solidFill>
                  <a:schemeClr val="tx1"/>
                </a:solidFill>
                <a:latin typeface="Arial" panose="020B0604020202020204" pitchFamily="34" charset="0"/>
                <a:ea typeface="Verdana" panose="020B0604030504040204" pitchFamily="34" charset="0"/>
                <a:cs typeface="Arial" panose="020B0604020202020204" pitchFamily="34" charset="0"/>
              </a:rPr>
              <a:t>Werkdruk is de balans tussen energiegevers en energievreters. </a:t>
            </a:r>
          </a:p>
          <a:p>
            <a:pPr algn="l">
              <a:spcAft>
                <a:spcPts val="450"/>
              </a:spcAft>
            </a:pPr>
            <a:endParaRPr lang="nl-NL" altLang="nl-NL" sz="2000" b="0"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l">
              <a:spcAft>
                <a:spcPts val="450"/>
              </a:spcAft>
            </a:pPr>
            <a:r>
              <a:rPr lang="nl-NL" altLang="nl-NL" sz="2000" b="0" dirty="0">
                <a:solidFill>
                  <a:schemeClr val="tx1"/>
                </a:solidFill>
                <a:latin typeface="Arial" panose="020B0604020202020204" pitchFamily="34" charset="0"/>
                <a:ea typeface="Verdana" panose="020B0604030504040204" pitchFamily="34" charset="0"/>
                <a:cs typeface="Arial" panose="020B0604020202020204" pitchFamily="34" charset="0"/>
              </a:rPr>
              <a:t>Is er geen evenwicht tussen die twee, dan is sprake van </a:t>
            </a:r>
            <a:r>
              <a:rPr lang="nl-NL" altLang="nl-NL" sz="2000" dirty="0">
                <a:solidFill>
                  <a:schemeClr val="tx1"/>
                </a:solidFill>
                <a:latin typeface="Arial" panose="020B0604020202020204" pitchFamily="34" charset="0"/>
                <a:ea typeface="Verdana" panose="020B0604030504040204" pitchFamily="34" charset="0"/>
                <a:cs typeface="Arial" panose="020B0604020202020204" pitchFamily="34" charset="0"/>
              </a:rPr>
              <a:t>ongezonde werkdruk </a:t>
            </a:r>
            <a:r>
              <a:rPr lang="nl-NL" altLang="nl-NL" sz="2000" b="0" dirty="0">
                <a:solidFill>
                  <a:schemeClr val="tx1"/>
                </a:solidFill>
                <a:latin typeface="Arial" panose="020B0604020202020204" pitchFamily="34" charset="0"/>
                <a:ea typeface="Verdana" panose="020B0604030504040204" pitchFamily="34" charset="0"/>
                <a:cs typeface="Arial" panose="020B0604020202020204" pitchFamily="34" charset="0"/>
              </a:rPr>
              <a:t>en ontstaat </a:t>
            </a:r>
            <a:r>
              <a:rPr lang="nl-NL" altLang="nl-NL" sz="2000" dirty="0">
                <a:solidFill>
                  <a:schemeClr val="tx1"/>
                </a:solidFill>
                <a:latin typeface="Arial" panose="020B0604020202020204" pitchFamily="34" charset="0"/>
                <a:ea typeface="Verdana" panose="020B0604030504040204" pitchFamily="34" charset="0"/>
                <a:cs typeface="Arial" panose="020B0604020202020204" pitchFamily="34" charset="0"/>
              </a:rPr>
              <a:t>werkstress</a:t>
            </a:r>
            <a:r>
              <a:rPr lang="nl-NL" altLang="nl-NL" sz="2000" b="0" dirty="0">
                <a:solidFill>
                  <a:schemeClr val="tx1"/>
                </a:solidFill>
                <a:latin typeface="Arial" panose="020B0604020202020204" pitchFamily="34" charset="0"/>
                <a:ea typeface="Verdana" panose="020B0604030504040204" pitchFamily="34" charset="0"/>
                <a:cs typeface="Arial" panose="020B0604020202020204" pitchFamily="34" charset="0"/>
              </a:rPr>
              <a:t>.</a:t>
            </a:r>
          </a:p>
        </p:txBody>
      </p:sp>
    </p:spTree>
    <p:extLst>
      <p:ext uri="{BB962C8B-B14F-4D97-AF65-F5344CB8AC3E}">
        <p14:creationId xmlns:p14="http://schemas.microsoft.com/office/powerpoint/2010/main" val="115813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A1FF5-9C8E-13EA-0D79-59C72617AB21}"/>
            </a:ext>
          </a:extLst>
        </p:cNvPr>
        <p:cNvGrpSpPr/>
        <p:nvPr/>
      </p:nvGrpSpPr>
      <p:grpSpPr>
        <a:xfrm>
          <a:off x="0" y="0"/>
          <a:ext cx="0" cy="0"/>
          <a:chOff x="0" y="0"/>
          <a:chExt cx="0" cy="0"/>
        </a:xfrm>
      </p:grpSpPr>
      <p:pic>
        <p:nvPicPr>
          <p:cNvPr id="5" name="Afbeelding 4" descr="Afbeelding met schermopname, Rechthoek&#10;&#10;Automatisch gegenereerde beschrijving">
            <a:extLst>
              <a:ext uri="{FF2B5EF4-FFF2-40B4-BE49-F238E27FC236}">
                <a16:creationId xmlns:a16="http://schemas.microsoft.com/office/drawing/2014/main" id="{E8673609-2FA7-7DEE-E718-12B66961ACA4}"/>
              </a:ext>
            </a:extLst>
          </p:cNvPr>
          <p:cNvPicPr>
            <a:picLocks noChangeAspect="1"/>
          </p:cNvPicPr>
          <p:nvPr/>
        </p:nvPicPr>
        <p:blipFill>
          <a:blip r:embed="rId3"/>
          <a:srcRect l="58477" r="-1" b="51404"/>
          <a:stretch>
            <a:fillRect/>
          </a:stretch>
        </p:blipFill>
        <p:spPr>
          <a:xfrm>
            <a:off x="0" y="1444623"/>
            <a:ext cx="3227427" cy="960857"/>
          </a:xfrm>
          <a:prstGeom prst="rect">
            <a:avLst/>
          </a:prstGeom>
        </p:spPr>
      </p:pic>
      <p:sp>
        <p:nvSpPr>
          <p:cNvPr id="2" name="Titel 1">
            <a:extLst>
              <a:ext uri="{FF2B5EF4-FFF2-40B4-BE49-F238E27FC236}">
                <a16:creationId xmlns:a16="http://schemas.microsoft.com/office/drawing/2014/main" id="{3C143B22-03F3-F8D4-FF98-A1195953423D}"/>
              </a:ext>
            </a:extLst>
          </p:cNvPr>
          <p:cNvSpPr>
            <a:spLocks noGrp="1"/>
          </p:cNvSpPr>
          <p:nvPr>
            <p:ph type="ctrTitle"/>
          </p:nvPr>
        </p:nvSpPr>
        <p:spPr>
          <a:xfrm>
            <a:off x="848139" y="1712623"/>
            <a:ext cx="4758577" cy="649705"/>
          </a:xfrm>
        </p:spPr>
        <p:txBody>
          <a:bodyPr>
            <a:normAutofit/>
          </a:bodyPr>
          <a:lstStyle/>
          <a:p>
            <a:pPr algn="l"/>
            <a:r>
              <a:rPr lang="nl-NL" sz="2000" dirty="0">
                <a:solidFill>
                  <a:schemeClr val="bg1"/>
                </a:solidFill>
                <a:latin typeface="Arial" panose="020B0604020202020204" pitchFamily="34" charset="0"/>
                <a:cs typeface="Arial" panose="020B0604020202020204" pitchFamily="34" charset="0"/>
              </a:rPr>
              <a:t>Energieverlies</a:t>
            </a:r>
            <a:endParaRPr lang="nl-NL" sz="2000" b="0" dirty="0">
              <a:solidFill>
                <a:schemeClr val="bg1"/>
              </a:solidFill>
              <a:latin typeface="Arial" panose="020B0604020202020204" pitchFamily="34" charset="0"/>
              <a:cs typeface="Arial" panose="020B0604020202020204" pitchFamily="34" charset="0"/>
            </a:endParaRPr>
          </a:p>
        </p:txBody>
      </p:sp>
      <p:sp>
        <p:nvSpPr>
          <p:cNvPr id="3" name="Ondertitel 2">
            <a:extLst>
              <a:ext uri="{FF2B5EF4-FFF2-40B4-BE49-F238E27FC236}">
                <a16:creationId xmlns:a16="http://schemas.microsoft.com/office/drawing/2014/main" id="{80E3EAE9-5821-7184-D52C-CE4360F73F69}"/>
              </a:ext>
            </a:extLst>
          </p:cNvPr>
          <p:cNvSpPr>
            <a:spLocks noGrp="1"/>
          </p:cNvSpPr>
          <p:nvPr>
            <p:ph type="subTitle" idx="1"/>
          </p:nvPr>
        </p:nvSpPr>
        <p:spPr>
          <a:xfrm>
            <a:off x="848139" y="6456947"/>
            <a:ext cx="8159503" cy="288758"/>
          </a:xfrm>
        </p:spPr>
        <p:txBody>
          <a:bodyPr/>
          <a:lstStyle/>
          <a:p>
            <a:pPr algn="l"/>
            <a:endParaRPr lang="nl-NL"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08DD177D-3E8D-ED19-9A5C-7B2D896C1907}"/>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r>
              <a:rPr lang="nl-NL" dirty="0">
                <a:latin typeface="Arial" panose="020B0604020202020204" pitchFamily="34" charset="0"/>
                <a:cs typeface="Arial" panose="020B0604020202020204" pitchFamily="34" charset="0"/>
              </a:rPr>
              <a:t>Werk veilig en gezond  </a:t>
            </a:r>
            <a:r>
              <a:rPr lang="nl-NL" dirty="0">
                <a:solidFill>
                  <a:srgbClr val="E30613"/>
                </a:solidFill>
                <a:latin typeface="Arial" panose="020B0604020202020204" pitchFamily="34" charset="0"/>
                <a:cs typeface="Arial" panose="020B0604020202020204" pitchFamily="34" charset="0"/>
              </a:rPr>
              <a:t>|</a:t>
            </a:r>
            <a:r>
              <a:rPr lang="nl-NL" dirty="0">
                <a:latin typeface="Arial" panose="020B0604020202020204" pitchFamily="34" charset="0"/>
                <a:cs typeface="Arial" panose="020B0604020202020204" pitchFamily="34" charset="0"/>
              </a:rPr>
              <a:t>  </a:t>
            </a:r>
            <a:r>
              <a:rPr lang="nl-NL" b="0" dirty="0">
                <a:latin typeface="Arial" panose="020B0604020202020204" pitchFamily="34" charset="0"/>
                <a:cs typeface="Arial" panose="020B0604020202020204" pitchFamily="34" charset="0"/>
              </a:rPr>
              <a:t>Werkdruk</a:t>
            </a:r>
            <a:endParaRPr lang="nl-NL" dirty="0">
              <a:latin typeface="Arial" panose="020B0604020202020204" pitchFamily="34" charset="0"/>
              <a:cs typeface="Arial" panose="020B0604020202020204" pitchFamily="34" charset="0"/>
            </a:endParaRPr>
          </a:p>
        </p:txBody>
      </p:sp>
      <p:sp>
        <p:nvSpPr>
          <p:cNvPr id="6" name="Titel 1">
            <a:extLst>
              <a:ext uri="{FF2B5EF4-FFF2-40B4-BE49-F238E27FC236}">
                <a16:creationId xmlns:a16="http://schemas.microsoft.com/office/drawing/2014/main" id="{22D33281-B066-B1B4-6C6A-091688329547}"/>
              </a:ext>
            </a:extLst>
          </p:cNvPr>
          <p:cNvSpPr txBox="1">
            <a:spLocks/>
          </p:cNvSpPr>
          <p:nvPr/>
        </p:nvSpPr>
        <p:spPr>
          <a:xfrm>
            <a:off x="3052968" y="2619703"/>
            <a:ext cx="7800089" cy="4263634"/>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lgn="l"/>
            <a:r>
              <a:rPr lang="nl-NL" alt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Energievreters zijn situaties, gedrag en mensen je vermoeid, leeg of zelfs uitgeput laten voelen:</a:t>
            </a:r>
          </a:p>
          <a:p>
            <a:pPr algn="l"/>
            <a:endParaRPr lang="nl-NL" altLang="nl-NL"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900" indent="-342900" algn="l">
              <a:buClr>
                <a:srgbClr val="0086CD"/>
              </a:buClr>
              <a:buFont typeface="Arial" panose="020B0604020202020204" pitchFamily="34" charset="0"/>
              <a:buChar char="•"/>
            </a:pPr>
            <a:r>
              <a:rPr lang="nl-NL" alt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hoge productienormen en krappe deadlines</a:t>
            </a:r>
          </a:p>
          <a:p>
            <a:pPr marL="342900" indent="-342900" algn="l">
              <a:buClr>
                <a:srgbClr val="0086CD"/>
              </a:buClr>
              <a:buFont typeface="Arial" panose="020B0604020202020204" pitchFamily="34" charset="0"/>
              <a:buChar char="•"/>
            </a:pPr>
            <a:r>
              <a:rPr lang="nl-NL" alt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te weinig medewerkers voor de hoeveelheid werk</a:t>
            </a:r>
          </a:p>
          <a:p>
            <a:pPr marL="342900" indent="-342900" algn="l">
              <a:buClr>
                <a:srgbClr val="0086CD"/>
              </a:buClr>
              <a:buFont typeface="Arial" panose="020B0604020202020204" pitchFamily="34" charset="0"/>
              <a:buChar char="•"/>
            </a:pPr>
            <a:r>
              <a:rPr lang="nl-NL" alt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fysiek zwaar werk </a:t>
            </a:r>
          </a:p>
          <a:p>
            <a:pPr marL="342900" indent="-342900" algn="l">
              <a:buClr>
                <a:srgbClr val="0086CD"/>
              </a:buClr>
              <a:buFont typeface="Arial" panose="020B0604020202020204" pitchFamily="34" charset="0"/>
              <a:buChar char="•"/>
            </a:pPr>
            <a:r>
              <a:rPr lang="nl-NL" alt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complexe taken, niet aan de taakeisen kunnen voldoen</a:t>
            </a:r>
          </a:p>
          <a:p>
            <a:pPr marL="342900" indent="-342900" algn="l">
              <a:buClr>
                <a:srgbClr val="0086CD"/>
              </a:buClr>
              <a:buFont typeface="Arial" panose="020B0604020202020204" pitchFamily="34" charset="0"/>
              <a:buChar char="•"/>
            </a:pPr>
            <a:r>
              <a:rPr lang="nl-NL" alt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onvoldoende steun of middelen </a:t>
            </a:r>
          </a:p>
          <a:p>
            <a:pPr marL="342900" indent="-342900" algn="l">
              <a:buClr>
                <a:srgbClr val="0086CD"/>
              </a:buClr>
              <a:buFont typeface="Arial" panose="020B0604020202020204" pitchFamily="34" charset="0"/>
              <a:buChar char="•"/>
            </a:pPr>
            <a:r>
              <a:rPr lang="nl-NL" alt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slechte verstandhouding met collega’s of leidinggevende</a:t>
            </a:r>
          </a:p>
          <a:p>
            <a:pPr marL="342000" indent="-342000" algn="l"/>
            <a:endParaRPr lang="nl-NL" altLang="nl-NL"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l"/>
            <a:r>
              <a:rPr lang="nl-NL" alt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Ook je persoonlijke situatie en karakter kunnen energievreters zijn.</a:t>
            </a:r>
          </a:p>
          <a:p>
            <a:pPr algn="l"/>
            <a:endParaRPr lang="nl-NL" sz="15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0420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783BC-7945-1923-5D6F-3813CAE515DE}"/>
            </a:ext>
          </a:extLst>
        </p:cNvPr>
        <p:cNvGrpSpPr/>
        <p:nvPr/>
      </p:nvGrpSpPr>
      <p:grpSpPr>
        <a:xfrm>
          <a:off x="0" y="0"/>
          <a:ext cx="0" cy="0"/>
          <a:chOff x="0" y="0"/>
          <a:chExt cx="0" cy="0"/>
        </a:xfrm>
      </p:grpSpPr>
      <p:pic>
        <p:nvPicPr>
          <p:cNvPr id="5" name="Afbeelding 4" descr="Afbeelding met schermopname, Rechthoek&#10;&#10;Automatisch gegenereerde beschrijving">
            <a:extLst>
              <a:ext uri="{FF2B5EF4-FFF2-40B4-BE49-F238E27FC236}">
                <a16:creationId xmlns:a16="http://schemas.microsoft.com/office/drawing/2014/main" id="{8CCE6028-4A54-0D96-8266-285F933036CA}"/>
              </a:ext>
            </a:extLst>
          </p:cNvPr>
          <p:cNvPicPr>
            <a:picLocks noChangeAspect="1"/>
          </p:cNvPicPr>
          <p:nvPr/>
        </p:nvPicPr>
        <p:blipFill>
          <a:blip r:embed="rId3"/>
          <a:srcRect l="9977" r="-1" b="51404"/>
          <a:stretch>
            <a:fillRect/>
          </a:stretch>
        </p:blipFill>
        <p:spPr>
          <a:xfrm>
            <a:off x="-11833" y="1444623"/>
            <a:ext cx="6869832" cy="960857"/>
          </a:xfrm>
          <a:prstGeom prst="rect">
            <a:avLst/>
          </a:prstGeom>
        </p:spPr>
      </p:pic>
      <p:sp>
        <p:nvSpPr>
          <p:cNvPr id="2" name="Titel 1">
            <a:extLst>
              <a:ext uri="{FF2B5EF4-FFF2-40B4-BE49-F238E27FC236}">
                <a16:creationId xmlns:a16="http://schemas.microsoft.com/office/drawing/2014/main" id="{D320175F-FA01-6E85-CB6A-B9F23E05A784}"/>
              </a:ext>
            </a:extLst>
          </p:cNvPr>
          <p:cNvSpPr>
            <a:spLocks noGrp="1"/>
          </p:cNvSpPr>
          <p:nvPr>
            <p:ph type="ctrTitle"/>
          </p:nvPr>
        </p:nvSpPr>
        <p:spPr>
          <a:xfrm>
            <a:off x="843169" y="1678330"/>
            <a:ext cx="6869832" cy="649705"/>
          </a:xfrm>
        </p:spPr>
        <p:txBody>
          <a:bodyPr>
            <a:noAutofit/>
          </a:bodyPr>
          <a:lstStyle/>
          <a:p>
            <a:pPr algn="l"/>
            <a:r>
              <a:rPr lang="nl-NL" dirty="0">
                <a:solidFill>
                  <a:schemeClr val="bg1"/>
                </a:solidFill>
                <a:latin typeface="Arial" panose="020B0604020202020204" pitchFamily="34" charset="0"/>
                <a:cs typeface="Arial" panose="020B0604020202020204" pitchFamily="34" charset="0"/>
              </a:rPr>
              <a:t>Wat zijn jouw energievreters?</a:t>
            </a:r>
            <a:endParaRPr lang="nl-NL" b="0" dirty="0">
              <a:solidFill>
                <a:schemeClr val="bg1"/>
              </a:solidFill>
              <a:latin typeface="Arial" panose="020B0604020202020204" pitchFamily="34" charset="0"/>
              <a:cs typeface="Arial" panose="020B0604020202020204" pitchFamily="34" charset="0"/>
            </a:endParaRPr>
          </a:p>
        </p:txBody>
      </p:sp>
      <p:sp>
        <p:nvSpPr>
          <p:cNvPr id="3" name="Ondertitel 2">
            <a:extLst>
              <a:ext uri="{FF2B5EF4-FFF2-40B4-BE49-F238E27FC236}">
                <a16:creationId xmlns:a16="http://schemas.microsoft.com/office/drawing/2014/main" id="{F0243620-5AE8-6100-14E0-D3ADA78A7394}"/>
              </a:ext>
            </a:extLst>
          </p:cNvPr>
          <p:cNvSpPr>
            <a:spLocks noGrp="1"/>
          </p:cNvSpPr>
          <p:nvPr>
            <p:ph type="subTitle" idx="1"/>
          </p:nvPr>
        </p:nvSpPr>
        <p:spPr>
          <a:xfrm>
            <a:off x="848139" y="6456947"/>
            <a:ext cx="8159503" cy="288758"/>
          </a:xfrm>
        </p:spPr>
        <p:txBody>
          <a:bodyPr/>
          <a:lstStyle/>
          <a:p>
            <a:pPr algn="l"/>
            <a:endParaRPr lang="nl-NL"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3B85C510-0B3B-4F12-A527-1ECC5004C272}"/>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r>
              <a:rPr lang="nl-NL" dirty="0">
                <a:latin typeface="Arial" panose="020B0604020202020204" pitchFamily="34" charset="0"/>
                <a:cs typeface="Arial" panose="020B0604020202020204" pitchFamily="34" charset="0"/>
              </a:rPr>
              <a:t>Werk veilig en gezond  </a:t>
            </a:r>
            <a:r>
              <a:rPr lang="nl-NL" dirty="0">
                <a:solidFill>
                  <a:srgbClr val="E30613"/>
                </a:solidFill>
                <a:latin typeface="Arial" panose="020B0604020202020204" pitchFamily="34" charset="0"/>
                <a:cs typeface="Arial" panose="020B0604020202020204" pitchFamily="34" charset="0"/>
              </a:rPr>
              <a:t>|</a:t>
            </a:r>
            <a:r>
              <a:rPr lang="nl-NL" dirty="0">
                <a:latin typeface="Arial" panose="020B0604020202020204" pitchFamily="34" charset="0"/>
                <a:cs typeface="Arial" panose="020B0604020202020204" pitchFamily="34" charset="0"/>
              </a:rPr>
              <a:t>  </a:t>
            </a:r>
            <a:r>
              <a:rPr lang="nl-NL" b="0" dirty="0">
                <a:latin typeface="Arial" panose="020B0604020202020204" pitchFamily="34" charset="0"/>
                <a:cs typeface="Arial" panose="020B0604020202020204" pitchFamily="34" charset="0"/>
              </a:rPr>
              <a:t>Werkdruk</a:t>
            </a:r>
            <a:endParaRPr lang="nl-NL" dirty="0">
              <a:latin typeface="Arial" panose="020B0604020202020204" pitchFamily="34" charset="0"/>
              <a:cs typeface="Arial" panose="020B0604020202020204" pitchFamily="34" charset="0"/>
            </a:endParaRPr>
          </a:p>
        </p:txBody>
      </p:sp>
      <p:pic>
        <p:nvPicPr>
          <p:cNvPr id="8" name="Afbeelding 7">
            <a:extLst>
              <a:ext uri="{FF2B5EF4-FFF2-40B4-BE49-F238E27FC236}">
                <a16:creationId xmlns:a16="http://schemas.microsoft.com/office/drawing/2014/main" id="{509130C0-C614-CE8A-0E87-E98C1A4B88FC}"/>
              </a:ext>
            </a:extLst>
          </p:cNvPr>
          <p:cNvPicPr>
            <a:picLocks noChangeAspect="1"/>
          </p:cNvPicPr>
          <p:nvPr/>
        </p:nvPicPr>
        <p:blipFill>
          <a:blip r:embed="rId4"/>
          <a:srcRect l="1476" r="1476"/>
          <a:stretch/>
        </p:blipFill>
        <p:spPr>
          <a:xfrm>
            <a:off x="3630385" y="2639187"/>
            <a:ext cx="4931228" cy="3387487"/>
          </a:xfrm>
          <a:prstGeom prst="rect">
            <a:avLst/>
          </a:prstGeom>
        </p:spPr>
      </p:pic>
    </p:spTree>
    <p:extLst>
      <p:ext uri="{BB962C8B-B14F-4D97-AF65-F5344CB8AC3E}">
        <p14:creationId xmlns:p14="http://schemas.microsoft.com/office/powerpoint/2010/main" val="3996994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32BD6-330B-7E1F-66AF-B595C02B7483}"/>
            </a:ext>
          </a:extLst>
        </p:cNvPr>
        <p:cNvGrpSpPr/>
        <p:nvPr/>
      </p:nvGrpSpPr>
      <p:grpSpPr>
        <a:xfrm>
          <a:off x="0" y="0"/>
          <a:ext cx="0" cy="0"/>
          <a:chOff x="0" y="0"/>
          <a:chExt cx="0" cy="0"/>
        </a:xfrm>
      </p:grpSpPr>
      <p:pic>
        <p:nvPicPr>
          <p:cNvPr id="5" name="Afbeelding 4" descr="Afbeelding met schermopname, Rechthoek&#10;&#10;Automatisch gegenereerde beschrijving">
            <a:extLst>
              <a:ext uri="{FF2B5EF4-FFF2-40B4-BE49-F238E27FC236}">
                <a16:creationId xmlns:a16="http://schemas.microsoft.com/office/drawing/2014/main" id="{E693866D-8BEA-67DA-78EB-AF0DE8CF5B44}"/>
              </a:ext>
            </a:extLst>
          </p:cNvPr>
          <p:cNvPicPr>
            <a:picLocks noChangeAspect="1"/>
          </p:cNvPicPr>
          <p:nvPr/>
        </p:nvPicPr>
        <p:blipFill>
          <a:blip r:embed="rId3"/>
          <a:srcRect l="58477" r="-1" b="51404"/>
          <a:stretch>
            <a:fillRect/>
          </a:stretch>
        </p:blipFill>
        <p:spPr>
          <a:xfrm>
            <a:off x="0" y="1444623"/>
            <a:ext cx="3227427" cy="960857"/>
          </a:xfrm>
          <a:prstGeom prst="rect">
            <a:avLst/>
          </a:prstGeom>
        </p:spPr>
      </p:pic>
      <p:sp>
        <p:nvSpPr>
          <p:cNvPr id="2" name="Titel 1">
            <a:extLst>
              <a:ext uri="{FF2B5EF4-FFF2-40B4-BE49-F238E27FC236}">
                <a16:creationId xmlns:a16="http://schemas.microsoft.com/office/drawing/2014/main" id="{F0E83938-6338-3AD0-42C5-A2F723EBDA6A}"/>
              </a:ext>
            </a:extLst>
          </p:cNvPr>
          <p:cNvSpPr>
            <a:spLocks noGrp="1"/>
          </p:cNvSpPr>
          <p:nvPr>
            <p:ph type="ctrTitle"/>
          </p:nvPr>
        </p:nvSpPr>
        <p:spPr>
          <a:xfrm>
            <a:off x="848139" y="1712623"/>
            <a:ext cx="4758577" cy="649705"/>
          </a:xfrm>
        </p:spPr>
        <p:txBody>
          <a:bodyPr>
            <a:normAutofit/>
          </a:bodyPr>
          <a:lstStyle/>
          <a:p>
            <a:pPr algn="l"/>
            <a:r>
              <a:rPr lang="nl-NL" sz="2000" dirty="0">
                <a:solidFill>
                  <a:schemeClr val="bg1"/>
                </a:solidFill>
                <a:latin typeface="Arial" panose="020B0604020202020204" pitchFamily="34" charset="0"/>
                <a:cs typeface="Arial" panose="020B0604020202020204" pitchFamily="34" charset="0"/>
              </a:rPr>
              <a:t>Energiegevers</a:t>
            </a:r>
            <a:endParaRPr lang="nl-NL" sz="2000" b="0" dirty="0">
              <a:solidFill>
                <a:schemeClr val="bg1"/>
              </a:solidFill>
              <a:latin typeface="Arial" panose="020B0604020202020204" pitchFamily="34" charset="0"/>
              <a:cs typeface="Arial" panose="020B0604020202020204" pitchFamily="34" charset="0"/>
            </a:endParaRPr>
          </a:p>
        </p:txBody>
      </p:sp>
      <p:sp>
        <p:nvSpPr>
          <p:cNvPr id="3" name="Ondertitel 2">
            <a:extLst>
              <a:ext uri="{FF2B5EF4-FFF2-40B4-BE49-F238E27FC236}">
                <a16:creationId xmlns:a16="http://schemas.microsoft.com/office/drawing/2014/main" id="{13C45BD7-C1A4-FA69-23C0-7517579A7DA0}"/>
              </a:ext>
            </a:extLst>
          </p:cNvPr>
          <p:cNvSpPr>
            <a:spLocks noGrp="1"/>
          </p:cNvSpPr>
          <p:nvPr>
            <p:ph type="subTitle" idx="1"/>
          </p:nvPr>
        </p:nvSpPr>
        <p:spPr>
          <a:xfrm>
            <a:off x="848139" y="6456947"/>
            <a:ext cx="8159503" cy="288758"/>
          </a:xfrm>
        </p:spPr>
        <p:txBody>
          <a:bodyPr/>
          <a:lstStyle/>
          <a:p>
            <a:pPr algn="l"/>
            <a:endParaRPr lang="nl-NL"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71731AA4-8854-BB0C-73B7-580BD711FB10}"/>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r>
              <a:rPr lang="nl-NL" dirty="0">
                <a:latin typeface="Arial" panose="020B0604020202020204" pitchFamily="34" charset="0"/>
                <a:cs typeface="Arial" panose="020B0604020202020204" pitchFamily="34" charset="0"/>
              </a:rPr>
              <a:t>Werk veilig en gezond  </a:t>
            </a:r>
            <a:r>
              <a:rPr lang="nl-NL" dirty="0">
                <a:solidFill>
                  <a:srgbClr val="E30613"/>
                </a:solidFill>
                <a:latin typeface="Arial" panose="020B0604020202020204" pitchFamily="34" charset="0"/>
                <a:cs typeface="Arial" panose="020B0604020202020204" pitchFamily="34" charset="0"/>
              </a:rPr>
              <a:t>|</a:t>
            </a:r>
            <a:r>
              <a:rPr lang="nl-NL" dirty="0">
                <a:latin typeface="Arial" panose="020B0604020202020204" pitchFamily="34" charset="0"/>
                <a:cs typeface="Arial" panose="020B0604020202020204" pitchFamily="34" charset="0"/>
              </a:rPr>
              <a:t>  </a:t>
            </a:r>
            <a:r>
              <a:rPr lang="nl-NL" b="0" dirty="0">
                <a:latin typeface="Arial" panose="020B0604020202020204" pitchFamily="34" charset="0"/>
                <a:cs typeface="Arial" panose="020B0604020202020204" pitchFamily="34" charset="0"/>
              </a:rPr>
              <a:t>Werkdruk</a:t>
            </a:r>
            <a:endParaRPr lang="nl-NL" dirty="0">
              <a:latin typeface="Arial" panose="020B0604020202020204" pitchFamily="34" charset="0"/>
              <a:cs typeface="Arial" panose="020B0604020202020204" pitchFamily="34" charset="0"/>
            </a:endParaRPr>
          </a:p>
        </p:txBody>
      </p:sp>
      <p:sp>
        <p:nvSpPr>
          <p:cNvPr id="6" name="Titel 1">
            <a:extLst>
              <a:ext uri="{FF2B5EF4-FFF2-40B4-BE49-F238E27FC236}">
                <a16:creationId xmlns:a16="http://schemas.microsoft.com/office/drawing/2014/main" id="{0A35A15C-C6E6-6AFB-AD71-4FE3897448C5}"/>
              </a:ext>
            </a:extLst>
          </p:cNvPr>
          <p:cNvSpPr txBox="1">
            <a:spLocks/>
          </p:cNvSpPr>
          <p:nvPr/>
        </p:nvSpPr>
        <p:spPr>
          <a:xfrm>
            <a:off x="3052968" y="2619703"/>
            <a:ext cx="7800089" cy="4263634"/>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lgn="l" eaLnBrk="0" hangingPunct="0">
              <a:spcBef>
                <a:spcPct val="20000"/>
              </a:spcBef>
            </a:pPr>
            <a:r>
              <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Energiegevers zijn situaties, activiteiten of gewoontes die je opladen en een gevoel van welzijn en vitaliteit geven.</a:t>
            </a:r>
          </a:p>
          <a:p>
            <a:pPr marL="342900" indent="-342900" algn="l" eaLnBrk="0" hangingPunct="0">
              <a:spcBef>
                <a:spcPct val="20000"/>
              </a:spcBef>
              <a:buChar char="•"/>
            </a:pPr>
            <a:endPar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l" eaLnBrk="0" hangingPunct="0">
              <a:spcBef>
                <a:spcPct val="20000"/>
              </a:spcBef>
            </a:pPr>
            <a:r>
              <a:rPr lang="nl-NL" sz="2000" dirty="0">
                <a:solidFill>
                  <a:schemeClr val="tx1"/>
                </a:solidFill>
                <a:latin typeface="Arial" panose="020B0604020202020204" pitchFamily="34" charset="0"/>
                <a:ea typeface="Calibri" panose="020F0502020204030204" pitchFamily="34" charset="0"/>
                <a:cs typeface="Arial" panose="020B0604020202020204" pitchFamily="34" charset="0"/>
              </a:rPr>
              <a:t>Voorbeelden:</a:t>
            </a:r>
          </a:p>
          <a:p>
            <a:pPr marL="342900" indent="-342900" algn="l" eaLnBrk="0" hangingPunct="0">
              <a:spcBef>
                <a:spcPct val="20000"/>
              </a:spcBef>
              <a:buClr>
                <a:srgbClr val="0086CD"/>
              </a:buClr>
              <a:buFont typeface="Arial" panose="020B0604020202020204" pitchFamily="34" charset="0"/>
              <a:buChar char="•"/>
            </a:pPr>
            <a:r>
              <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steun van collega’s en leidinggevende</a:t>
            </a:r>
          </a:p>
          <a:p>
            <a:pPr marL="342900" indent="-342900" algn="l" eaLnBrk="0" hangingPunct="0">
              <a:spcBef>
                <a:spcPct val="20000"/>
              </a:spcBef>
              <a:buClr>
                <a:srgbClr val="0086CD"/>
              </a:buClr>
              <a:buFont typeface="Arial" panose="020B0604020202020204" pitchFamily="34" charset="0"/>
              <a:buChar char="•"/>
            </a:pPr>
            <a:r>
              <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autonomie</a:t>
            </a:r>
          </a:p>
          <a:p>
            <a:pPr marL="342900" indent="-342900" algn="l" eaLnBrk="0" hangingPunct="0">
              <a:spcBef>
                <a:spcPct val="20000"/>
              </a:spcBef>
              <a:buClr>
                <a:srgbClr val="0086CD"/>
              </a:buClr>
              <a:buFont typeface="Arial" panose="020B0604020202020204" pitchFamily="34" charset="0"/>
              <a:buChar char="•"/>
            </a:pPr>
            <a:r>
              <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positieve feedback op werkzaamheden</a:t>
            </a:r>
          </a:p>
          <a:p>
            <a:pPr marL="342900" indent="-342900" algn="l" eaLnBrk="0" hangingPunct="0">
              <a:spcBef>
                <a:spcPct val="20000"/>
              </a:spcBef>
              <a:buClr>
                <a:srgbClr val="0086CD"/>
              </a:buClr>
              <a:buFont typeface="Arial" panose="020B0604020202020204" pitchFamily="34" charset="0"/>
              <a:buChar char="•"/>
            </a:pPr>
            <a:r>
              <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goede opleidingsmogelijkheden</a:t>
            </a:r>
          </a:p>
          <a:p>
            <a:pPr algn="l" eaLnBrk="0" hangingPunct="0">
              <a:spcBef>
                <a:spcPct val="20000"/>
              </a:spcBef>
            </a:pPr>
            <a:endPar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79703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3AFAD-2235-8CCE-444E-05A6CAFF1260}"/>
            </a:ext>
          </a:extLst>
        </p:cNvPr>
        <p:cNvGrpSpPr/>
        <p:nvPr/>
      </p:nvGrpSpPr>
      <p:grpSpPr>
        <a:xfrm>
          <a:off x="0" y="0"/>
          <a:ext cx="0" cy="0"/>
          <a:chOff x="0" y="0"/>
          <a:chExt cx="0" cy="0"/>
        </a:xfrm>
      </p:grpSpPr>
      <p:pic>
        <p:nvPicPr>
          <p:cNvPr id="5" name="Afbeelding 4" descr="Afbeelding met schermopname, Rechthoek&#10;&#10;Automatisch gegenereerde beschrijving">
            <a:extLst>
              <a:ext uri="{FF2B5EF4-FFF2-40B4-BE49-F238E27FC236}">
                <a16:creationId xmlns:a16="http://schemas.microsoft.com/office/drawing/2014/main" id="{F1D0588D-3309-3A43-87A5-5CFD6D0A0C86}"/>
              </a:ext>
            </a:extLst>
          </p:cNvPr>
          <p:cNvPicPr>
            <a:picLocks noChangeAspect="1"/>
          </p:cNvPicPr>
          <p:nvPr/>
        </p:nvPicPr>
        <p:blipFill>
          <a:blip r:embed="rId3"/>
          <a:srcRect l="9977" r="-1" b="51404"/>
          <a:stretch>
            <a:fillRect/>
          </a:stretch>
        </p:blipFill>
        <p:spPr>
          <a:xfrm>
            <a:off x="-11833" y="1444623"/>
            <a:ext cx="6869832" cy="960857"/>
          </a:xfrm>
          <a:prstGeom prst="rect">
            <a:avLst/>
          </a:prstGeom>
        </p:spPr>
      </p:pic>
      <p:sp>
        <p:nvSpPr>
          <p:cNvPr id="2" name="Titel 1">
            <a:extLst>
              <a:ext uri="{FF2B5EF4-FFF2-40B4-BE49-F238E27FC236}">
                <a16:creationId xmlns:a16="http://schemas.microsoft.com/office/drawing/2014/main" id="{D8D02629-9D54-91C6-96CE-B95BB303D436}"/>
              </a:ext>
            </a:extLst>
          </p:cNvPr>
          <p:cNvSpPr>
            <a:spLocks noGrp="1"/>
          </p:cNvSpPr>
          <p:nvPr>
            <p:ph type="ctrTitle"/>
          </p:nvPr>
        </p:nvSpPr>
        <p:spPr>
          <a:xfrm>
            <a:off x="843169" y="1678330"/>
            <a:ext cx="6869832" cy="649705"/>
          </a:xfrm>
        </p:spPr>
        <p:txBody>
          <a:bodyPr>
            <a:noAutofit/>
          </a:bodyPr>
          <a:lstStyle/>
          <a:p>
            <a:pPr algn="l"/>
            <a:r>
              <a:rPr lang="nl-NL" dirty="0">
                <a:solidFill>
                  <a:schemeClr val="bg1"/>
                </a:solidFill>
                <a:latin typeface="Arial" panose="020B0604020202020204" pitchFamily="34" charset="0"/>
                <a:cs typeface="Arial" panose="020B0604020202020204" pitchFamily="34" charset="0"/>
              </a:rPr>
              <a:t>Wat zijn jouw energiegevers?</a:t>
            </a:r>
            <a:endParaRPr lang="nl-NL" b="0" dirty="0">
              <a:solidFill>
                <a:schemeClr val="bg1"/>
              </a:solidFill>
              <a:latin typeface="Arial" panose="020B0604020202020204" pitchFamily="34" charset="0"/>
              <a:cs typeface="Arial" panose="020B0604020202020204" pitchFamily="34" charset="0"/>
            </a:endParaRPr>
          </a:p>
        </p:txBody>
      </p:sp>
      <p:sp>
        <p:nvSpPr>
          <p:cNvPr id="3" name="Ondertitel 2">
            <a:extLst>
              <a:ext uri="{FF2B5EF4-FFF2-40B4-BE49-F238E27FC236}">
                <a16:creationId xmlns:a16="http://schemas.microsoft.com/office/drawing/2014/main" id="{CE15A93D-11A3-6868-CBEA-3DF1488850CD}"/>
              </a:ext>
            </a:extLst>
          </p:cNvPr>
          <p:cNvSpPr>
            <a:spLocks noGrp="1"/>
          </p:cNvSpPr>
          <p:nvPr>
            <p:ph type="subTitle" idx="1"/>
          </p:nvPr>
        </p:nvSpPr>
        <p:spPr>
          <a:xfrm>
            <a:off x="848139" y="6456947"/>
            <a:ext cx="8159503" cy="288758"/>
          </a:xfrm>
        </p:spPr>
        <p:txBody>
          <a:bodyPr/>
          <a:lstStyle/>
          <a:p>
            <a:pPr algn="l"/>
            <a:endParaRPr lang="nl-NL"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884AA37F-8397-E9C5-2D47-11302CF4162F}"/>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r>
              <a:rPr lang="nl-NL" dirty="0">
                <a:latin typeface="Arial" panose="020B0604020202020204" pitchFamily="34" charset="0"/>
                <a:cs typeface="Arial" panose="020B0604020202020204" pitchFamily="34" charset="0"/>
              </a:rPr>
              <a:t>Werk veilig en gezond  </a:t>
            </a:r>
            <a:r>
              <a:rPr lang="nl-NL" dirty="0">
                <a:solidFill>
                  <a:srgbClr val="E30613"/>
                </a:solidFill>
                <a:latin typeface="Arial" panose="020B0604020202020204" pitchFamily="34" charset="0"/>
                <a:cs typeface="Arial" panose="020B0604020202020204" pitchFamily="34" charset="0"/>
              </a:rPr>
              <a:t>|</a:t>
            </a:r>
            <a:r>
              <a:rPr lang="nl-NL" dirty="0">
                <a:latin typeface="Arial" panose="020B0604020202020204" pitchFamily="34" charset="0"/>
                <a:cs typeface="Arial" panose="020B0604020202020204" pitchFamily="34" charset="0"/>
              </a:rPr>
              <a:t>  </a:t>
            </a:r>
            <a:r>
              <a:rPr lang="nl-NL" b="0" dirty="0">
                <a:latin typeface="Arial" panose="020B0604020202020204" pitchFamily="34" charset="0"/>
                <a:cs typeface="Arial" panose="020B0604020202020204" pitchFamily="34" charset="0"/>
              </a:rPr>
              <a:t>Werkdruk</a:t>
            </a:r>
            <a:endParaRPr lang="nl-NL" dirty="0">
              <a:latin typeface="Arial" panose="020B0604020202020204" pitchFamily="34" charset="0"/>
              <a:cs typeface="Arial" panose="020B0604020202020204" pitchFamily="34" charset="0"/>
            </a:endParaRPr>
          </a:p>
        </p:txBody>
      </p:sp>
      <p:pic>
        <p:nvPicPr>
          <p:cNvPr id="8" name="Afbeelding 7">
            <a:extLst>
              <a:ext uri="{FF2B5EF4-FFF2-40B4-BE49-F238E27FC236}">
                <a16:creationId xmlns:a16="http://schemas.microsoft.com/office/drawing/2014/main" id="{E0522680-653D-A4FC-6B91-AFB99173C0ED}"/>
              </a:ext>
            </a:extLst>
          </p:cNvPr>
          <p:cNvPicPr>
            <a:picLocks noChangeAspect="1"/>
          </p:cNvPicPr>
          <p:nvPr/>
        </p:nvPicPr>
        <p:blipFill>
          <a:blip r:embed="rId4"/>
          <a:srcRect l="1498" r="1498"/>
          <a:stretch/>
        </p:blipFill>
        <p:spPr>
          <a:xfrm>
            <a:off x="3630385" y="2639187"/>
            <a:ext cx="4931228" cy="3387487"/>
          </a:xfrm>
          <a:prstGeom prst="rect">
            <a:avLst/>
          </a:prstGeom>
        </p:spPr>
      </p:pic>
    </p:spTree>
    <p:extLst>
      <p:ext uri="{BB962C8B-B14F-4D97-AF65-F5344CB8AC3E}">
        <p14:creationId xmlns:p14="http://schemas.microsoft.com/office/powerpoint/2010/main" val="3655364266"/>
      </p:ext>
    </p:extLst>
  </p:cSld>
  <p:clrMapOvr>
    <a:masterClrMapping/>
  </p:clrMapOvr>
</p:sld>
</file>

<file path=ppt/theme/theme1.xml><?xml version="1.0" encoding="utf-8"?>
<a:theme xmlns:a="http://schemas.openxmlformats.org/drawingml/2006/main" name="Kantoorthema">
  <a:themeElements>
    <a:clrScheme name="5xbeter">
      <a:dk1>
        <a:srgbClr val="000000"/>
      </a:dk1>
      <a:lt1>
        <a:srgbClr val="FFFFFF"/>
      </a:lt1>
      <a:dk2>
        <a:srgbClr val="646464"/>
      </a:dk2>
      <a:lt2>
        <a:srgbClr val="E6E6E6"/>
      </a:lt2>
      <a:accent1>
        <a:srgbClr val="00A3DA"/>
      </a:accent1>
      <a:accent2>
        <a:srgbClr val="E10512"/>
      </a:accent2>
      <a:accent3>
        <a:srgbClr val="00A3DA"/>
      </a:accent3>
      <a:accent4>
        <a:srgbClr val="E10512"/>
      </a:accent4>
      <a:accent5>
        <a:srgbClr val="00A3D9"/>
      </a:accent5>
      <a:accent6>
        <a:srgbClr val="E10512"/>
      </a:accent6>
      <a:hlink>
        <a:srgbClr val="00A3DA"/>
      </a:hlink>
      <a:folHlink>
        <a:srgbClr val="007DA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Aangepast ontwerp">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2fdb8f7-ceea-45b3-9244-f9361c6821fe">
      <Terms xmlns="http://schemas.microsoft.com/office/infopath/2007/PartnerControls"/>
    </lcf76f155ced4ddcb4097134ff3c332f>
    <TaxCatchAll xmlns="cff0c8fd-28a4-4f13-a2ff-adbaff7ad42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B935E5029A4B049BAFB1E9ECA40A866" ma:contentTypeVersion="15" ma:contentTypeDescription="Een nieuw document maken." ma:contentTypeScope="" ma:versionID="1c2d3aaf1ceab3cb34c24d6fc1e8e236">
  <xsd:schema xmlns:xsd="http://www.w3.org/2001/XMLSchema" xmlns:xs="http://www.w3.org/2001/XMLSchema" xmlns:p="http://schemas.microsoft.com/office/2006/metadata/properties" xmlns:ns2="12fdb8f7-ceea-45b3-9244-f9361c6821fe" xmlns:ns3="cff0c8fd-28a4-4f13-a2ff-adbaff7ad42a" targetNamespace="http://schemas.microsoft.com/office/2006/metadata/properties" ma:root="true" ma:fieldsID="b8e44fd77a69f173c505d2dfcc583ba2" ns2:_="" ns3:_="">
    <xsd:import namespace="12fdb8f7-ceea-45b3-9244-f9361c6821fe"/>
    <xsd:import namespace="cff0c8fd-28a4-4f13-a2ff-adbaff7ad42a"/>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fdb8f7-ceea-45b3-9244-f9361c6821fe"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Afbeeldingtags" ma:readOnly="false" ma:fieldId="{5cf76f15-5ced-4ddc-b409-7134ff3c332f}" ma:taxonomyMulti="true" ma:sspId="97e97178-e81f-434c-919c-7bb8405792f0"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f0c8fd-28a4-4f13-a2ff-adbaff7ad42a"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1c0fcab-f1df-433f-b77d-b59fcc1d03d4}" ma:internalName="TaxCatchAll" ma:showField="CatchAllData" ma:web="cff0c8fd-28a4-4f13-a2ff-adbaff7ad42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78CC01-6EF7-4C51-BE31-86E357A61C3E}">
  <ds:schemaRefs>
    <ds:schemaRef ds:uri="http://schemas.microsoft.com/sharepoint/v3/contenttype/forms"/>
  </ds:schemaRefs>
</ds:datastoreItem>
</file>

<file path=customXml/itemProps2.xml><?xml version="1.0" encoding="utf-8"?>
<ds:datastoreItem xmlns:ds="http://schemas.openxmlformats.org/officeDocument/2006/customXml" ds:itemID="{ABF0E182-0C9B-466B-8A0A-48A228B2193B}">
  <ds:schemaRefs>
    <ds:schemaRef ds:uri="http://schemas.microsoft.com/office/2006/metadata/properties"/>
    <ds:schemaRef ds:uri="http://schemas.microsoft.com/office/infopath/2007/PartnerControls"/>
    <ds:schemaRef ds:uri="12fdb8f7-ceea-45b3-9244-f9361c6821fe"/>
    <ds:schemaRef ds:uri="cff0c8fd-28a4-4f13-a2ff-adbaff7ad42a"/>
  </ds:schemaRefs>
</ds:datastoreItem>
</file>

<file path=customXml/itemProps3.xml><?xml version="1.0" encoding="utf-8"?>
<ds:datastoreItem xmlns:ds="http://schemas.openxmlformats.org/officeDocument/2006/customXml" ds:itemID="{274B163A-7EF8-4B6F-B705-B99F079019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fdb8f7-ceea-45b3-9244-f9361c6821fe"/>
    <ds:schemaRef ds:uri="cff0c8fd-28a4-4f13-a2ff-adbaff7ad4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1191</TotalTime>
  <Words>1664</Words>
  <Application>Microsoft Macintosh PowerPoint</Application>
  <PresentationFormat>Breedbeeld</PresentationFormat>
  <Paragraphs>211</Paragraphs>
  <Slides>16</Slides>
  <Notes>14</Notes>
  <HiddenSlides>0</HiddenSlides>
  <MMClips>0</MMClips>
  <ScaleCrop>false</ScaleCrop>
  <HeadingPairs>
    <vt:vector size="6" baseType="variant">
      <vt:variant>
        <vt:lpstr>Gebruikte lettertypen</vt:lpstr>
      </vt:variant>
      <vt:variant>
        <vt:i4>5</vt:i4>
      </vt:variant>
      <vt:variant>
        <vt:lpstr>Thema</vt:lpstr>
      </vt:variant>
      <vt:variant>
        <vt:i4>3</vt:i4>
      </vt:variant>
      <vt:variant>
        <vt:lpstr>Diatitels</vt:lpstr>
      </vt:variant>
      <vt:variant>
        <vt:i4>16</vt:i4>
      </vt:variant>
    </vt:vector>
  </HeadingPairs>
  <TitlesOfParts>
    <vt:vector size="24" baseType="lpstr">
      <vt:lpstr>Aptos</vt:lpstr>
      <vt:lpstr>Arial</vt:lpstr>
      <vt:lpstr>Lato</vt:lpstr>
      <vt:lpstr>Times New Roman</vt:lpstr>
      <vt:lpstr>Verdana</vt:lpstr>
      <vt:lpstr>Kantoorthema</vt:lpstr>
      <vt:lpstr>Aangepast ontwerp</vt:lpstr>
      <vt:lpstr>1_Aangepast ontwerp</vt:lpstr>
      <vt:lpstr>Toolbox Werkdruk</vt:lpstr>
      <vt:lpstr>Wat gaan we doen?</vt:lpstr>
      <vt:lpstr>Wat versta jij onder werkdruk?</vt:lpstr>
      <vt:lpstr>Wat is werkdruk?</vt:lpstr>
      <vt:lpstr>In of uit balans?</vt:lpstr>
      <vt:lpstr>Energieverlies</vt:lpstr>
      <vt:lpstr>Wat zijn jouw energievreters?</vt:lpstr>
      <vt:lpstr>Energiegevers</vt:lpstr>
      <vt:lpstr>Wat zijn jouw energiegevers?</vt:lpstr>
      <vt:lpstr>Is werkdruk erg?</vt:lpstr>
      <vt:lpstr>Is werkdruk erg?</vt:lpstr>
      <vt:lpstr>Signalen dat werkdruk te hoog is</vt:lpstr>
      <vt:lpstr>Wat kun je zelf doen?</vt:lpstr>
      <vt:lpstr>Kortom:</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Twan Schellekens</dc:creator>
  <cp:lastModifiedBy>Twan Schellekens</cp:lastModifiedBy>
  <cp:revision>159</cp:revision>
  <dcterms:created xsi:type="dcterms:W3CDTF">2024-07-18T10:20:34Z</dcterms:created>
  <dcterms:modified xsi:type="dcterms:W3CDTF">2026-03-06T14:34:03Z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0x010100CB935E5029A4B049BAFB1E9ECA40A866</vt:lpwstr>
  </property>
</Properties>
</file>